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57" r:id="rId3"/>
    <p:sldId id="259" r:id="rId4"/>
    <p:sldId id="260" r:id="rId5"/>
    <p:sldId id="261" r:id="rId6"/>
    <p:sldId id="263" r:id="rId7"/>
    <p:sldId id="264" r:id="rId8"/>
    <p:sldId id="265" r:id="rId9"/>
    <p:sldId id="266" r:id="rId10"/>
    <p:sldId id="267" r:id="rId11"/>
    <p:sldId id="268" r:id="rId12"/>
    <p:sldId id="269" r:id="rId13"/>
    <p:sldId id="270" r:id="rId14"/>
    <p:sldId id="262" r:id="rId15"/>
  </p:sldIdLst>
  <p:sldSz cx="9144000" cy="5143500" type="screen16x9"/>
  <p:notesSz cx="6858000" cy="9144000"/>
  <p:embeddedFontLst>
    <p:embeddedFont>
      <p:font typeface="Karla" pitchFamily="2" charset="77"/>
      <p:regular r:id="rId17"/>
      <p:bold r:id="rId18"/>
    </p:embeddedFont>
    <p:embeddedFont>
      <p:font typeface="Nunito Sans" pitchFamily="2" charset="77"/>
      <p:regular r:id="rId19"/>
      <p:bold r:id="rId20"/>
      <p:italic r:id="rId21"/>
      <p:boldItalic r:id="rId22"/>
    </p:embeddedFont>
    <p:embeddedFont>
      <p:font typeface="Oswald" pitchFamily="2" charset="77"/>
      <p:regular r:id="rId23"/>
      <p:bold r:id="rId24"/>
    </p:embeddedFont>
    <p:embeddedFont>
      <p:font typeface="Staatliches" pitchFamily="2"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snapToObjects="1">
      <p:cViewPr varScale="1">
        <p:scale>
          <a:sx n="136" d="100"/>
          <a:sy n="136" d="100"/>
        </p:scale>
        <p:origin x="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NSC, provides the convenience and flexibility in giving feedbacks and making reports.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a285a664f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8a285a664f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Lastly, for our app’s advantages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8a285a664f_0_1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8a285a664f_0_1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heard our NS men express that they want a more convenient way for fault reporting as the current QR code implementation is not very convenient. With our app, NS men can report faults anytime, anywhere. There's no need to paste and search for QR codes.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345098910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345098910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Very importantly, our app helps </a:t>
            </a:r>
            <a:r>
              <a:rPr lang="en" dirty="0" err="1"/>
              <a:t>NSMen</a:t>
            </a:r>
            <a:r>
              <a:rPr lang="en" dirty="0"/>
              <a:t> to feel heard by the top management, creating a closer knit within the NS community</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6da1c9a35e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6da1c9a35e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that, we have come to the end of our presentation. Thank you!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3450989102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3450989102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prototype for SignIn and Profile, red represents singapore well, thats why we chose it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cf04e3d7e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6cf04e3d7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 we will introduce our target audience, followed by our app features, and lastly the advantages our app have over current measures.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6da1c9a35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6da1c9a35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Firstly, reservist NS men may more likely use our app as they are more able to expertly spot faulty equipment and would be more concerned about reporting them.</a:t>
            </a:r>
          </a:p>
          <a:p>
            <a:pPr marL="0" lvl="0" indent="0" algn="l" rtl="0">
              <a:spcBef>
                <a:spcPts val="0"/>
              </a:spcBef>
              <a:spcAft>
                <a:spcPts val="0"/>
              </a:spcAft>
              <a:buNone/>
            </a:pPr>
            <a:r>
              <a:rPr lang="en" dirty="0"/>
              <a:t>Secondly, NS Men, as they use the facilities for 2 years </a:t>
            </a:r>
          </a:p>
          <a:p>
            <a:pPr marL="0" lvl="0" indent="0" algn="l" rtl="0">
              <a:spcBef>
                <a:spcPts val="0"/>
              </a:spcBef>
              <a:spcAft>
                <a:spcPts val="0"/>
              </a:spcAft>
              <a:buNone/>
            </a:pPr>
            <a:r>
              <a:rPr lang="en" dirty="0"/>
              <a:t>Lastly, NS Workers for the purpose of management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44cdeec9b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44cdeec9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onto our app features.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344cdeec9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344cdeec9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Accounts are exclusive to </a:t>
            </a:r>
            <a:r>
              <a:rPr lang="en" dirty="0" err="1"/>
              <a:t>NSMen</a:t>
            </a:r>
            <a:r>
              <a:rPr lang="en" dirty="0"/>
              <a:t> and NS Workers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ae4798f2f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ae4798f2f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main feature is the reporting system where users can see their past reports as well. And status of the reports is shown as complete/ pending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34509891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34509891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submission, an algo will run through to alert the user of any similar reports reported by other users that may be the same. If the report is the same, the user can click onto the report and vote the report.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44cdeec9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344cdeec9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layout of the report includes a camera feature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44cdeec9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44cdeec9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users can take picture or pick an image from their gallery.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a:off x="8451515" y="5489717"/>
            <a:ext cx="135033" cy="77925"/>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6021" y="0"/>
            <a:ext cx="9221985" cy="6512092"/>
            <a:chOff x="6021" y="0"/>
            <a:chExt cx="9221985" cy="6512092"/>
          </a:xfrm>
        </p:grpSpPr>
        <p:sp>
          <p:nvSpPr>
            <p:cNvPr id="11" name="Google Shape;11;p2"/>
            <p:cNvSpPr/>
            <p:nvPr/>
          </p:nvSpPr>
          <p:spPr>
            <a:xfrm>
              <a:off x="527597" y="3384364"/>
              <a:ext cx="3547765" cy="1316751"/>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81127" y="1749272"/>
              <a:ext cx="5340758" cy="1967277"/>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26848" y="1186841"/>
              <a:ext cx="4534013" cy="1419377"/>
            </a:xfrm>
            <a:custGeom>
              <a:avLst/>
              <a:gdLst/>
              <a:ahLst/>
              <a:cxnLst/>
              <a:rect l="l" t="t" r="r" b="b"/>
              <a:pathLst>
                <a:path w="220635" h="69070" extrusionOk="0">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75381" y="3026597"/>
              <a:ext cx="1566000" cy="417655"/>
            </a:xfrm>
            <a:custGeom>
              <a:avLst/>
              <a:gdLst/>
              <a:ahLst/>
              <a:cxnLst/>
              <a:rect l="l" t="t" r="r" b="b"/>
              <a:pathLst>
                <a:path w="76205" h="20324" extrusionOk="0">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8054" y="2245796"/>
              <a:ext cx="4748265" cy="1686587"/>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72695" y="4792207"/>
              <a:ext cx="4133394" cy="791477"/>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52105" y="989514"/>
              <a:ext cx="3474278" cy="864408"/>
            </a:xfrm>
            <a:custGeom>
              <a:avLst/>
              <a:gdLst/>
              <a:ahLst/>
              <a:cxnLst/>
              <a:rect l="l" t="t" r="r" b="b"/>
              <a:pathLst>
                <a:path w="169066" h="42064" extrusionOk="0">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9658" y="4263541"/>
              <a:ext cx="2646942" cy="844413"/>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84213" y="3091311"/>
              <a:ext cx="2054223" cy="909330"/>
            </a:xfrm>
            <a:custGeom>
              <a:avLst/>
              <a:gdLst/>
              <a:ahLst/>
              <a:cxnLst/>
              <a:rect l="l" t="t" r="r" b="b"/>
              <a:pathLst>
                <a:path w="99963" h="44250" extrusionOk="0">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69711" y="233681"/>
              <a:ext cx="2458295" cy="969891"/>
            </a:xfrm>
            <a:custGeom>
              <a:avLst/>
              <a:gdLst/>
              <a:ahLst/>
              <a:cxnLst/>
              <a:rect l="l" t="t" r="r" b="b"/>
              <a:pathLst>
                <a:path w="119626" h="47197" extrusionOk="0">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79722" y="1776172"/>
              <a:ext cx="4679033" cy="1721501"/>
            </a:xfrm>
            <a:custGeom>
              <a:avLst/>
              <a:gdLst/>
              <a:ahLst/>
              <a:cxnLst/>
              <a:rect l="l" t="t" r="r" b="b"/>
              <a:pathLst>
                <a:path w="227692" h="83772" extrusionOk="0">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83824" y="412267"/>
              <a:ext cx="4888867" cy="1310751"/>
            </a:xfrm>
            <a:custGeom>
              <a:avLst/>
              <a:gdLst/>
              <a:ahLst/>
              <a:cxnLst/>
              <a:rect l="l" t="t" r="r" b="b"/>
              <a:pathLst>
                <a:path w="237903" h="63784" extrusionOk="0">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35126" y="1951038"/>
              <a:ext cx="1618176" cy="513623"/>
            </a:xfrm>
            <a:custGeom>
              <a:avLst/>
              <a:gdLst/>
              <a:ahLst/>
              <a:cxnLst/>
              <a:rect l="l" t="t" r="r" b="b"/>
              <a:pathLst>
                <a:path w="78744" h="24994" extrusionOk="0">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11716" y="3024234"/>
              <a:ext cx="1833867" cy="568265"/>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97905" y="320775"/>
              <a:ext cx="1639507" cy="775366"/>
            </a:xfrm>
            <a:custGeom>
              <a:avLst/>
              <a:gdLst/>
              <a:ahLst/>
              <a:cxnLst/>
              <a:rect l="l" t="t" r="r" b="b"/>
              <a:pathLst>
                <a:path w="79782" h="37731" extrusionOk="0">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62511" y="1001413"/>
              <a:ext cx="4589785" cy="930784"/>
            </a:xfrm>
            <a:custGeom>
              <a:avLst/>
              <a:gdLst/>
              <a:ahLst/>
              <a:cxnLst/>
              <a:rect l="l" t="t" r="r" b="b"/>
              <a:pathLst>
                <a:path w="223349" h="45294" extrusionOk="0">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109337" y="3676656"/>
              <a:ext cx="2787380" cy="718484"/>
            </a:xfrm>
            <a:custGeom>
              <a:avLst/>
              <a:gdLst/>
              <a:ahLst/>
              <a:cxnLst/>
              <a:rect l="l" t="t" r="r" b="b"/>
              <a:pathLst>
                <a:path w="135640" h="34963" extrusionOk="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52077" y="3275117"/>
              <a:ext cx="1995553" cy="481380"/>
            </a:xfrm>
            <a:custGeom>
              <a:avLst/>
              <a:gdLst/>
              <a:ahLst/>
              <a:cxnLst/>
              <a:rect l="l" t="t" r="r" b="b"/>
              <a:pathLst>
                <a:path w="97108" h="23425" extrusionOk="0">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885" y="1693744"/>
              <a:ext cx="4124783" cy="1878563"/>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885" y="495785"/>
              <a:ext cx="2534000" cy="768646"/>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885" y="4950509"/>
              <a:ext cx="169433" cy="152439"/>
            </a:xfrm>
            <a:custGeom>
              <a:avLst/>
              <a:gdLst/>
              <a:ahLst/>
              <a:cxnLst/>
              <a:rect l="l" t="t" r="r" b="b"/>
              <a:pathLst>
                <a:path w="8245" h="7418" extrusionOk="0">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885" y="3103683"/>
              <a:ext cx="465248" cy="297644"/>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885" y="3446365"/>
              <a:ext cx="2016617" cy="676192"/>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453" y="4479693"/>
              <a:ext cx="5560046" cy="2032399"/>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885" y="1185053"/>
              <a:ext cx="1737550" cy="561134"/>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269331" y="1403486"/>
              <a:ext cx="5755701" cy="1799693"/>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864" y="3949034"/>
              <a:ext cx="704757" cy="37300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21" y="3615374"/>
              <a:ext cx="567586" cy="214150"/>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885" y="2312072"/>
              <a:ext cx="3674249" cy="1982977"/>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885" y="1281641"/>
              <a:ext cx="2224992" cy="818931"/>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55526" y="2599699"/>
              <a:ext cx="2743444" cy="1031520"/>
            </a:xfrm>
            <a:custGeom>
              <a:avLst/>
              <a:gdLst/>
              <a:ahLst/>
              <a:cxnLst/>
              <a:rect l="l" t="t" r="r" b="b"/>
              <a:pathLst>
                <a:path w="133502" h="50196" extrusionOk="0">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14059" y="4979917"/>
              <a:ext cx="1708739" cy="794888"/>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745045" y="3859721"/>
              <a:ext cx="1414630" cy="413730"/>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181479" y="2808370"/>
              <a:ext cx="978213" cy="688399"/>
            </a:xfrm>
            <a:custGeom>
              <a:avLst/>
              <a:gdLst/>
              <a:ahLst/>
              <a:cxnLst/>
              <a:rect l="l" t="t" r="r" b="b"/>
              <a:pathLst>
                <a:path w="47602" h="33499" extrusionOk="0">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13207" y="368494"/>
              <a:ext cx="49895" cy="11200"/>
            </a:xfrm>
            <a:custGeom>
              <a:avLst/>
              <a:gdLst/>
              <a:ahLst/>
              <a:cxnLst/>
              <a:rect l="l" t="t" r="r" b="b"/>
              <a:pathLst>
                <a:path w="2428" h="545" extrusionOk="0">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29573" y="4067735"/>
              <a:ext cx="5529940" cy="838392"/>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714616" y="39853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15750" y="4652504"/>
              <a:ext cx="3249032" cy="1126275"/>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839640" y="1840804"/>
              <a:ext cx="1320039" cy="402859"/>
            </a:xfrm>
            <a:custGeom>
              <a:avLst/>
              <a:gdLst/>
              <a:ahLst/>
              <a:cxnLst/>
              <a:rect l="l" t="t" r="r" b="b"/>
              <a:pathLst>
                <a:path w="64236" h="19604" extrusionOk="0">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9253" y="2058703"/>
              <a:ext cx="1891407" cy="778448"/>
            </a:xfrm>
            <a:custGeom>
              <a:avLst/>
              <a:gdLst/>
              <a:ahLst/>
              <a:cxnLst/>
              <a:rect l="l" t="t" r="r" b="b"/>
              <a:pathLst>
                <a:path w="92040" h="37881" extrusionOk="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92292" y="980903"/>
              <a:ext cx="5267663" cy="1931376"/>
            </a:xfrm>
            <a:custGeom>
              <a:avLst/>
              <a:gdLst/>
              <a:ahLst/>
              <a:cxnLst/>
              <a:rect l="l" t="t" r="r" b="b"/>
              <a:pathLst>
                <a:path w="256336" h="93985" extrusionOk="0">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59302" y="37998"/>
              <a:ext cx="3591762" cy="117976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45045" y="376036"/>
              <a:ext cx="579629" cy="213163"/>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315776" y="365493"/>
              <a:ext cx="370657" cy="197381"/>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333998" y="432"/>
              <a:ext cx="3293481" cy="757200"/>
            </a:xfrm>
            <a:custGeom>
              <a:avLst/>
              <a:gdLst/>
              <a:ahLst/>
              <a:cxnLst/>
              <a:rect l="l" t="t" r="r" b="b"/>
              <a:pathLst>
                <a:path w="160268" h="36847" extrusionOk="0">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85118" y="6556"/>
              <a:ext cx="3461188" cy="864388"/>
            </a:xfrm>
            <a:custGeom>
              <a:avLst/>
              <a:gdLst/>
              <a:ahLst/>
              <a:cxnLst/>
              <a:rect l="l" t="t" r="r" b="b"/>
              <a:pathLst>
                <a:path w="168429" h="42063" extrusionOk="0">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85" y="432"/>
              <a:ext cx="3340499" cy="970548"/>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480420" y="1706"/>
              <a:ext cx="2699426" cy="865600"/>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887790" y="0"/>
              <a:ext cx="1205679" cy="445952"/>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85" y="3260813"/>
              <a:ext cx="960376" cy="267518"/>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425227" y="4822416"/>
              <a:ext cx="1440256" cy="370226"/>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598351" y="4239600"/>
              <a:ext cx="1786644" cy="433458"/>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89227" y="171536"/>
              <a:ext cx="972192" cy="446795"/>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55688" y="4400368"/>
              <a:ext cx="4259405" cy="1106979"/>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2"/>
          <p:cNvSpPr txBox="1">
            <a:spLocks noGrp="1"/>
          </p:cNvSpPr>
          <p:nvPr>
            <p:ph type="ctrTitle"/>
          </p:nvPr>
        </p:nvSpPr>
        <p:spPr>
          <a:xfrm>
            <a:off x="2226900" y="1552352"/>
            <a:ext cx="4690200" cy="18252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chemeClr val="lt1"/>
              </a:buClr>
              <a:buSzPts val="7200"/>
              <a:buNone/>
              <a:defRPr sz="5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66" name="Google Shape;66;p2"/>
          <p:cNvSpPr txBox="1">
            <a:spLocks noGrp="1"/>
          </p:cNvSpPr>
          <p:nvPr>
            <p:ph type="subTitle" idx="1"/>
          </p:nvPr>
        </p:nvSpPr>
        <p:spPr>
          <a:xfrm>
            <a:off x="2335750" y="3378076"/>
            <a:ext cx="4503000" cy="4122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16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243"/>
        <p:cNvGrpSpPr/>
        <p:nvPr/>
      </p:nvGrpSpPr>
      <p:grpSpPr>
        <a:xfrm>
          <a:off x="0" y="0"/>
          <a:ext cx="0" cy="0"/>
          <a:chOff x="0" y="0"/>
          <a:chExt cx="0" cy="0"/>
        </a:xfrm>
      </p:grpSpPr>
      <p:sp>
        <p:nvSpPr>
          <p:cNvPr id="244" name="Google Shape;244;p11"/>
          <p:cNvSpPr txBox="1">
            <a:spLocks noGrp="1"/>
          </p:cNvSpPr>
          <p:nvPr>
            <p:ph type="title" hasCustomPrompt="1"/>
          </p:nvPr>
        </p:nvSpPr>
        <p:spPr>
          <a:xfrm>
            <a:off x="1618625" y="2571750"/>
            <a:ext cx="5906700" cy="14358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80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5" name="Google Shape;245;p11"/>
          <p:cNvSpPr txBox="1">
            <a:spLocks noGrp="1"/>
          </p:cNvSpPr>
          <p:nvPr>
            <p:ph type="body" idx="1"/>
          </p:nvPr>
        </p:nvSpPr>
        <p:spPr>
          <a:xfrm>
            <a:off x="2433600" y="4171721"/>
            <a:ext cx="4276800" cy="3756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grpSp>
        <p:nvGrpSpPr>
          <p:cNvPr id="246" name="Google Shape;246;p11"/>
          <p:cNvGrpSpPr/>
          <p:nvPr/>
        </p:nvGrpSpPr>
        <p:grpSpPr>
          <a:xfrm rot="10800000">
            <a:off x="-100758" y="-1507122"/>
            <a:ext cx="9526843" cy="3350823"/>
            <a:chOff x="-277008" y="3313685"/>
            <a:chExt cx="9526843" cy="3350823"/>
          </a:xfrm>
        </p:grpSpPr>
        <p:sp>
          <p:nvSpPr>
            <p:cNvPr id="247" name="Google Shape;247;p11"/>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1"/>
        </a:solidFill>
        <a:effectLst/>
      </p:bgPr>
    </p:bg>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508775"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68" name="Google Shape;268;p13"/>
          <p:cNvSpPr txBox="1">
            <a:spLocks noGrp="1"/>
          </p:cNvSpPr>
          <p:nvPr>
            <p:ph type="subTitle" idx="1"/>
          </p:nvPr>
        </p:nvSpPr>
        <p:spPr>
          <a:xfrm>
            <a:off x="662863"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69" name="Google Shape;269;p13"/>
          <p:cNvSpPr txBox="1">
            <a:spLocks noGrp="1"/>
          </p:cNvSpPr>
          <p:nvPr>
            <p:ph type="title" idx="2"/>
          </p:nvPr>
        </p:nvSpPr>
        <p:spPr>
          <a:xfrm>
            <a:off x="2538708"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70" name="Google Shape;270;p13"/>
          <p:cNvSpPr txBox="1">
            <a:spLocks noGrp="1"/>
          </p:cNvSpPr>
          <p:nvPr>
            <p:ph type="subTitle" idx="3"/>
          </p:nvPr>
        </p:nvSpPr>
        <p:spPr>
          <a:xfrm>
            <a:off x="2692796"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71" name="Google Shape;271;p13"/>
          <p:cNvSpPr txBox="1">
            <a:spLocks noGrp="1"/>
          </p:cNvSpPr>
          <p:nvPr>
            <p:ph type="title" idx="4"/>
          </p:nvPr>
        </p:nvSpPr>
        <p:spPr>
          <a:xfrm>
            <a:off x="4568723"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72" name="Google Shape;272;p13"/>
          <p:cNvSpPr txBox="1">
            <a:spLocks noGrp="1"/>
          </p:cNvSpPr>
          <p:nvPr>
            <p:ph type="subTitle" idx="5"/>
          </p:nvPr>
        </p:nvSpPr>
        <p:spPr>
          <a:xfrm>
            <a:off x="4722811"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73" name="Google Shape;273;p13"/>
          <p:cNvSpPr txBox="1">
            <a:spLocks noGrp="1"/>
          </p:cNvSpPr>
          <p:nvPr>
            <p:ph type="title" idx="6" hasCustomPrompt="1"/>
          </p:nvPr>
        </p:nvSpPr>
        <p:spPr>
          <a:xfrm>
            <a:off x="719105"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4" name="Google Shape;274;p13"/>
          <p:cNvSpPr txBox="1">
            <a:spLocks noGrp="1"/>
          </p:cNvSpPr>
          <p:nvPr>
            <p:ph type="title" idx="7" hasCustomPrompt="1"/>
          </p:nvPr>
        </p:nvSpPr>
        <p:spPr>
          <a:xfrm>
            <a:off x="2749037"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5" name="Google Shape;275;p13"/>
          <p:cNvSpPr txBox="1">
            <a:spLocks noGrp="1"/>
          </p:cNvSpPr>
          <p:nvPr>
            <p:ph type="title" idx="8" hasCustomPrompt="1"/>
          </p:nvPr>
        </p:nvSpPr>
        <p:spPr>
          <a:xfrm>
            <a:off x="4779053"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6" name="Google Shape;276;p13"/>
          <p:cNvSpPr txBox="1">
            <a:spLocks noGrp="1"/>
          </p:cNvSpPr>
          <p:nvPr>
            <p:ph type="title" idx="9"/>
          </p:nvPr>
        </p:nvSpPr>
        <p:spPr>
          <a:xfrm>
            <a:off x="6598793" y="2383642"/>
            <a:ext cx="2035800" cy="55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1"/>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277" name="Google Shape;277;p13"/>
          <p:cNvSpPr txBox="1">
            <a:spLocks noGrp="1"/>
          </p:cNvSpPr>
          <p:nvPr>
            <p:ph type="subTitle" idx="13"/>
          </p:nvPr>
        </p:nvSpPr>
        <p:spPr>
          <a:xfrm>
            <a:off x="6752881" y="2782049"/>
            <a:ext cx="1727700" cy="8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lt1"/>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278" name="Google Shape;278;p13"/>
          <p:cNvSpPr txBox="1">
            <a:spLocks noGrp="1"/>
          </p:cNvSpPr>
          <p:nvPr>
            <p:ph type="title" idx="14" hasCustomPrompt="1"/>
          </p:nvPr>
        </p:nvSpPr>
        <p:spPr>
          <a:xfrm>
            <a:off x="6809122" y="1800011"/>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lt1"/>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279" name="Google Shape;279;p13"/>
          <p:cNvSpPr txBox="1">
            <a:spLocks noGrp="1"/>
          </p:cNvSpPr>
          <p:nvPr>
            <p:ph type="title" idx="15"/>
          </p:nvPr>
        </p:nvSpPr>
        <p:spPr>
          <a:xfrm>
            <a:off x="1667575" y="549080"/>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0" name="Google Shape;280;p13"/>
          <p:cNvGrpSpPr/>
          <p:nvPr/>
        </p:nvGrpSpPr>
        <p:grpSpPr>
          <a:xfrm>
            <a:off x="-277008" y="3313685"/>
            <a:ext cx="9526843" cy="3350823"/>
            <a:chOff x="-277008" y="3313685"/>
            <a:chExt cx="9526843" cy="3350823"/>
          </a:xfrm>
        </p:grpSpPr>
        <p:sp>
          <p:nvSpPr>
            <p:cNvPr id="281" name="Google Shape;281;p13"/>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p:cSld name="CUSTOM_4">
    <p:spTree>
      <p:nvGrpSpPr>
        <p:cNvPr id="1" name="Shape 299"/>
        <p:cNvGrpSpPr/>
        <p:nvPr/>
      </p:nvGrpSpPr>
      <p:grpSpPr>
        <a:xfrm>
          <a:off x="0" y="0"/>
          <a:ext cx="0" cy="0"/>
          <a:chOff x="0" y="0"/>
          <a:chExt cx="0" cy="0"/>
        </a:xfrm>
      </p:grpSpPr>
      <p:sp>
        <p:nvSpPr>
          <p:cNvPr id="300" name="Google Shape;300;p14"/>
          <p:cNvSpPr txBox="1">
            <a:spLocks noGrp="1"/>
          </p:cNvSpPr>
          <p:nvPr>
            <p:ph type="title"/>
          </p:nvPr>
        </p:nvSpPr>
        <p:spPr>
          <a:xfrm>
            <a:off x="1667575" y="560278"/>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01" name="Google Shape;301;p14"/>
          <p:cNvSpPr txBox="1">
            <a:spLocks noGrp="1"/>
          </p:cNvSpPr>
          <p:nvPr>
            <p:ph type="title" idx="2"/>
          </p:nvPr>
        </p:nvSpPr>
        <p:spPr>
          <a:xfrm>
            <a:off x="1667575" y="3295279"/>
            <a:ext cx="2713200" cy="407400"/>
          </a:xfrm>
          <a:prstGeom prst="rect">
            <a:avLst/>
          </a:prstGeom>
          <a:solidFill>
            <a:schemeClr val="accent2"/>
          </a:solidFill>
        </p:spPr>
        <p:txBody>
          <a:bodyPr spcFirstLastPara="1" wrap="square" lIns="91425" tIns="91425" rIns="91425" bIns="91425" anchor="ctr" anchorCtr="0">
            <a:noAutofit/>
          </a:bodyPr>
          <a:lstStyle>
            <a:lvl1pPr lvl="0" algn="r" rtl="0">
              <a:spcBef>
                <a:spcPts val="0"/>
              </a:spcBef>
              <a:spcAft>
                <a:spcPts val="0"/>
              </a:spcAft>
              <a:buClr>
                <a:schemeClr val="dk2"/>
              </a:buClr>
              <a:buSzPts val="2000"/>
              <a:buNone/>
              <a:defRPr sz="2000"/>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02" name="Google Shape;302;p14"/>
          <p:cNvSpPr txBox="1">
            <a:spLocks noGrp="1"/>
          </p:cNvSpPr>
          <p:nvPr>
            <p:ph type="subTitle" idx="1"/>
          </p:nvPr>
        </p:nvSpPr>
        <p:spPr>
          <a:xfrm>
            <a:off x="1667600" y="3702675"/>
            <a:ext cx="1765500" cy="61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6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03" name="Google Shape;303;p14"/>
          <p:cNvSpPr txBox="1">
            <a:spLocks noGrp="1"/>
          </p:cNvSpPr>
          <p:nvPr>
            <p:ph type="title" idx="3"/>
          </p:nvPr>
        </p:nvSpPr>
        <p:spPr>
          <a:xfrm>
            <a:off x="4761200" y="3295277"/>
            <a:ext cx="2713200" cy="4074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04" name="Google Shape;304;p14"/>
          <p:cNvSpPr txBox="1">
            <a:spLocks noGrp="1"/>
          </p:cNvSpPr>
          <p:nvPr>
            <p:ph type="subTitle" idx="4"/>
          </p:nvPr>
        </p:nvSpPr>
        <p:spPr>
          <a:xfrm>
            <a:off x="5708775" y="3702677"/>
            <a:ext cx="1765500" cy="612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2"/>
              </a:buClr>
              <a:buSzPts val="16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05" name="Google Shape;305;p14"/>
          <p:cNvSpPr txBox="1">
            <a:spLocks noGrp="1"/>
          </p:cNvSpPr>
          <p:nvPr>
            <p:ph type="subTitle" idx="5"/>
          </p:nvPr>
        </p:nvSpPr>
        <p:spPr>
          <a:xfrm>
            <a:off x="1667600" y="2238075"/>
            <a:ext cx="1765500" cy="61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6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06" name="Google Shape;306;p14"/>
          <p:cNvSpPr txBox="1">
            <a:spLocks noGrp="1"/>
          </p:cNvSpPr>
          <p:nvPr>
            <p:ph type="subTitle" idx="6"/>
          </p:nvPr>
        </p:nvSpPr>
        <p:spPr>
          <a:xfrm>
            <a:off x="5708775" y="2238075"/>
            <a:ext cx="1765500" cy="612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2"/>
              </a:buClr>
              <a:buSzPts val="16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07" name="Google Shape;307;p14"/>
          <p:cNvSpPr txBox="1">
            <a:spLocks noGrp="1"/>
          </p:cNvSpPr>
          <p:nvPr>
            <p:ph type="title" idx="7"/>
          </p:nvPr>
        </p:nvSpPr>
        <p:spPr>
          <a:xfrm>
            <a:off x="1667575" y="1830675"/>
            <a:ext cx="2713200" cy="407400"/>
          </a:xfrm>
          <a:prstGeom prst="rect">
            <a:avLst/>
          </a:prstGeom>
          <a:solidFill>
            <a:schemeClr val="accent2"/>
          </a:solidFill>
        </p:spPr>
        <p:txBody>
          <a:bodyPr spcFirstLastPara="1" wrap="square" lIns="91425" tIns="91425" rIns="91425" bIns="91425" anchor="ctr" anchorCtr="0">
            <a:noAutofit/>
          </a:bodyPr>
          <a:lstStyle>
            <a:lvl1pPr lvl="0" algn="r" rtl="0">
              <a:spcBef>
                <a:spcPts val="0"/>
              </a:spcBef>
              <a:spcAft>
                <a:spcPts val="0"/>
              </a:spcAft>
              <a:buClr>
                <a:schemeClr val="dk2"/>
              </a:buClr>
              <a:buSzPts val="2000"/>
              <a:buNone/>
              <a:defRPr sz="2000"/>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08" name="Google Shape;308;p14"/>
          <p:cNvSpPr txBox="1">
            <a:spLocks noGrp="1"/>
          </p:cNvSpPr>
          <p:nvPr>
            <p:ph type="title" idx="8"/>
          </p:nvPr>
        </p:nvSpPr>
        <p:spPr>
          <a:xfrm>
            <a:off x="4761200" y="1830675"/>
            <a:ext cx="2713200" cy="4074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grpSp>
        <p:nvGrpSpPr>
          <p:cNvPr id="309" name="Google Shape;309;p14"/>
          <p:cNvGrpSpPr/>
          <p:nvPr/>
        </p:nvGrpSpPr>
        <p:grpSpPr>
          <a:xfrm>
            <a:off x="-1136294" y="3937582"/>
            <a:ext cx="10978491" cy="2680152"/>
            <a:chOff x="-1136294" y="3937582"/>
            <a:chExt cx="10978491" cy="2680152"/>
          </a:xfrm>
        </p:grpSpPr>
        <p:sp>
          <p:nvSpPr>
            <p:cNvPr id="310" name="Google Shape;310;p14"/>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4"/>
            <p:cNvGrpSpPr/>
            <p:nvPr/>
          </p:nvGrpSpPr>
          <p:grpSpPr>
            <a:xfrm>
              <a:off x="-427897" y="3937582"/>
              <a:ext cx="9877866" cy="2680152"/>
              <a:chOff x="-427897" y="3937582"/>
              <a:chExt cx="9877866" cy="2680152"/>
            </a:xfrm>
          </p:grpSpPr>
          <p:sp>
            <p:nvSpPr>
              <p:cNvPr id="312" name="Google Shape;312;p14"/>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4"/>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3">
    <p:spTree>
      <p:nvGrpSpPr>
        <p:cNvPr id="1" name="Shape 319"/>
        <p:cNvGrpSpPr/>
        <p:nvPr/>
      </p:nvGrpSpPr>
      <p:grpSpPr>
        <a:xfrm>
          <a:off x="0" y="0"/>
          <a:ext cx="0" cy="0"/>
          <a:chOff x="0" y="0"/>
          <a:chExt cx="0" cy="0"/>
        </a:xfrm>
      </p:grpSpPr>
      <p:sp>
        <p:nvSpPr>
          <p:cNvPr id="320" name="Google Shape;320;p15"/>
          <p:cNvSpPr txBox="1">
            <a:spLocks noGrp="1"/>
          </p:cNvSpPr>
          <p:nvPr>
            <p:ph type="title"/>
          </p:nvPr>
        </p:nvSpPr>
        <p:spPr>
          <a:xfrm>
            <a:off x="1164125" y="2955127"/>
            <a:ext cx="25497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21" name="Google Shape;321;p15"/>
          <p:cNvSpPr txBox="1">
            <a:spLocks noGrp="1"/>
          </p:cNvSpPr>
          <p:nvPr>
            <p:ph type="subTitle" idx="1"/>
          </p:nvPr>
        </p:nvSpPr>
        <p:spPr>
          <a:xfrm>
            <a:off x="1164125" y="3242149"/>
            <a:ext cx="2549700" cy="101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22" name="Google Shape;322;p15"/>
          <p:cNvSpPr txBox="1">
            <a:spLocks noGrp="1"/>
          </p:cNvSpPr>
          <p:nvPr>
            <p:ph type="title" idx="2"/>
          </p:nvPr>
        </p:nvSpPr>
        <p:spPr>
          <a:xfrm>
            <a:off x="5428214" y="2955127"/>
            <a:ext cx="25497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23" name="Google Shape;323;p15"/>
          <p:cNvSpPr txBox="1">
            <a:spLocks noGrp="1"/>
          </p:cNvSpPr>
          <p:nvPr>
            <p:ph type="subTitle" idx="3"/>
          </p:nvPr>
        </p:nvSpPr>
        <p:spPr>
          <a:xfrm>
            <a:off x="5428221" y="3242149"/>
            <a:ext cx="2549700" cy="101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2"/>
              </a:buClr>
              <a:buSzPts val="16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24" name="Google Shape;324;p15"/>
          <p:cNvSpPr txBox="1">
            <a:spLocks noGrp="1"/>
          </p:cNvSpPr>
          <p:nvPr>
            <p:ph type="title" idx="4"/>
          </p:nvPr>
        </p:nvSpPr>
        <p:spPr>
          <a:xfrm>
            <a:off x="1667575" y="1901832"/>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325" name="Google Shape;325;p15"/>
          <p:cNvCxnSpPr/>
          <p:nvPr/>
        </p:nvCxnSpPr>
        <p:spPr>
          <a:xfrm>
            <a:off x="4568200" y="2967825"/>
            <a:ext cx="0" cy="1326000"/>
          </a:xfrm>
          <a:prstGeom prst="straightConnector1">
            <a:avLst/>
          </a:prstGeom>
          <a:noFill/>
          <a:ln w="19050" cap="flat" cmpd="sng">
            <a:solidFill>
              <a:schemeClr val="dk2"/>
            </a:solidFill>
            <a:prstDash val="solid"/>
            <a:round/>
            <a:headEnd type="none" w="med" len="med"/>
            <a:tailEnd type="none" w="med" len="med"/>
          </a:ln>
        </p:spPr>
      </p:cxnSp>
      <p:grpSp>
        <p:nvGrpSpPr>
          <p:cNvPr id="326" name="Google Shape;326;p15"/>
          <p:cNvGrpSpPr/>
          <p:nvPr/>
        </p:nvGrpSpPr>
        <p:grpSpPr>
          <a:xfrm rot="10800000">
            <a:off x="-100758" y="-1507122"/>
            <a:ext cx="9526843" cy="3350823"/>
            <a:chOff x="-277008" y="3313685"/>
            <a:chExt cx="9526843" cy="3350823"/>
          </a:xfrm>
        </p:grpSpPr>
        <p:sp>
          <p:nvSpPr>
            <p:cNvPr id="327" name="Google Shape;327;p15"/>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2">
  <p:cSld name="CUSTOM_5">
    <p:spTree>
      <p:nvGrpSpPr>
        <p:cNvPr id="1" name="Shape 345"/>
        <p:cNvGrpSpPr/>
        <p:nvPr/>
      </p:nvGrpSpPr>
      <p:grpSpPr>
        <a:xfrm>
          <a:off x="0" y="0"/>
          <a:ext cx="0" cy="0"/>
          <a:chOff x="0" y="0"/>
          <a:chExt cx="0" cy="0"/>
        </a:xfrm>
      </p:grpSpPr>
      <p:sp>
        <p:nvSpPr>
          <p:cNvPr id="346" name="Google Shape;346;p16"/>
          <p:cNvSpPr txBox="1">
            <a:spLocks noGrp="1"/>
          </p:cNvSpPr>
          <p:nvPr>
            <p:ph type="body" idx="1"/>
          </p:nvPr>
        </p:nvSpPr>
        <p:spPr>
          <a:xfrm>
            <a:off x="579000" y="2601353"/>
            <a:ext cx="3993000" cy="1996200"/>
          </a:xfrm>
          <a:prstGeom prst="rect">
            <a:avLst/>
          </a:prstGeom>
        </p:spPr>
        <p:txBody>
          <a:bodyPr spcFirstLastPara="1" wrap="square" lIns="91425" tIns="91425" rIns="91425" bIns="91425" anchor="b" anchorCtr="0">
            <a:noAutofit/>
          </a:bodyPr>
          <a:lstStyle>
            <a:lvl1pPr marL="457200" lvl="0" indent="-317500" rtl="0">
              <a:lnSpc>
                <a:spcPct val="115000"/>
              </a:lnSpc>
              <a:spcBef>
                <a:spcPts val="0"/>
              </a:spcBef>
              <a:spcAft>
                <a:spcPts val="0"/>
              </a:spcAft>
              <a:buClr>
                <a:schemeClr val="dk2"/>
              </a:buClr>
              <a:buSzPts val="1400"/>
              <a:buChar char="●"/>
              <a:defRPr sz="1400"/>
            </a:lvl1pPr>
            <a:lvl2pPr marL="914400" lvl="1" indent="-317500" rtl="0">
              <a:spcBef>
                <a:spcPts val="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347" name="Google Shape;347;p16"/>
          <p:cNvSpPr txBox="1">
            <a:spLocks noGrp="1"/>
          </p:cNvSpPr>
          <p:nvPr>
            <p:ph type="body" idx="2"/>
          </p:nvPr>
        </p:nvSpPr>
        <p:spPr>
          <a:xfrm>
            <a:off x="4572000" y="2601353"/>
            <a:ext cx="3993000" cy="1996200"/>
          </a:xfrm>
          <a:prstGeom prst="rect">
            <a:avLst/>
          </a:prstGeom>
        </p:spPr>
        <p:txBody>
          <a:bodyPr spcFirstLastPara="1" wrap="square" lIns="91425" tIns="91425" rIns="91425" bIns="91425" anchor="b" anchorCtr="0">
            <a:noAutofit/>
          </a:bodyPr>
          <a:lstStyle>
            <a:lvl1pPr marL="457200" lvl="0" indent="-317500" rtl="0">
              <a:lnSpc>
                <a:spcPct val="115000"/>
              </a:lnSpc>
              <a:spcBef>
                <a:spcPts val="0"/>
              </a:spcBef>
              <a:spcAft>
                <a:spcPts val="0"/>
              </a:spcAft>
              <a:buClr>
                <a:schemeClr val="dk1"/>
              </a:buClr>
              <a:buSzPts val="1400"/>
              <a:buChar char="●"/>
              <a:defRPr sz="1400"/>
            </a:lvl1pPr>
            <a:lvl2pPr marL="914400" lvl="1" indent="-317500" rtl="0">
              <a:spcBef>
                <a:spcPts val="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348" name="Google Shape;348;p16"/>
          <p:cNvSpPr txBox="1">
            <a:spLocks noGrp="1"/>
          </p:cNvSpPr>
          <p:nvPr>
            <p:ph type="title"/>
          </p:nvPr>
        </p:nvSpPr>
        <p:spPr>
          <a:xfrm>
            <a:off x="1667575" y="1327327"/>
            <a:ext cx="5808900" cy="6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49" name="Google Shape;349;p16"/>
          <p:cNvGrpSpPr/>
          <p:nvPr/>
        </p:nvGrpSpPr>
        <p:grpSpPr>
          <a:xfrm rot="10800000">
            <a:off x="-100758" y="-1507122"/>
            <a:ext cx="9526843" cy="3350823"/>
            <a:chOff x="-277008" y="3313685"/>
            <a:chExt cx="9526843" cy="3350823"/>
          </a:xfrm>
        </p:grpSpPr>
        <p:sp>
          <p:nvSpPr>
            <p:cNvPr id="350" name="Google Shape;350;p16"/>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APTION_ONLY_1">
    <p:bg>
      <p:bgPr>
        <a:solidFill>
          <a:schemeClr val="accent3"/>
        </a:solidFill>
        <a:effectLst/>
      </p:bgPr>
    </p:bg>
    <p:spTree>
      <p:nvGrpSpPr>
        <p:cNvPr id="1" name="Shape 368"/>
        <p:cNvGrpSpPr/>
        <p:nvPr/>
      </p:nvGrpSpPr>
      <p:grpSpPr>
        <a:xfrm>
          <a:off x="0" y="0"/>
          <a:ext cx="0" cy="0"/>
          <a:chOff x="0" y="0"/>
          <a:chExt cx="0" cy="0"/>
        </a:xfrm>
      </p:grpSpPr>
      <p:sp>
        <p:nvSpPr>
          <p:cNvPr id="369" name="Google Shape;369;p17"/>
          <p:cNvSpPr txBox="1">
            <a:spLocks noGrp="1"/>
          </p:cNvSpPr>
          <p:nvPr>
            <p:ph type="title"/>
          </p:nvPr>
        </p:nvSpPr>
        <p:spPr>
          <a:xfrm>
            <a:off x="3489450" y="2823458"/>
            <a:ext cx="2165100" cy="403800"/>
          </a:xfrm>
          <a:prstGeom prst="rect">
            <a:avLst/>
          </a:prstGeom>
          <a:solidFill>
            <a:schemeClr val="lt1"/>
          </a:solidFill>
        </p:spPr>
        <p:txBody>
          <a:bodyPr spcFirstLastPara="1" wrap="square" lIns="91425" tIns="91425" rIns="91425" bIns="91425" anchor="t" anchorCtr="0">
            <a:noAutofit/>
          </a:bodyPr>
          <a:lstStyle>
            <a:lvl1pPr lvl="0" algn="r" rtl="0">
              <a:spcBef>
                <a:spcPts val="0"/>
              </a:spcBef>
              <a:spcAft>
                <a:spcPts val="0"/>
              </a:spcAft>
              <a:buSzPts val="1800"/>
              <a:buNone/>
              <a:defRPr sz="1800">
                <a:solidFill>
                  <a:schemeClr val="accent3"/>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370" name="Google Shape;370;p17"/>
          <p:cNvSpPr txBox="1">
            <a:spLocks noGrp="1"/>
          </p:cNvSpPr>
          <p:nvPr>
            <p:ph type="subTitle" idx="1"/>
          </p:nvPr>
        </p:nvSpPr>
        <p:spPr>
          <a:xfrm>
            <a:off x="1724463" y="1407833"/>
            <a:ext cx="5695200" cy="130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00">
                <a:solidFill>
                  <a:schemeClr val="lt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371" name="Google Shape;371;p17"/>
          <p:cNvGrpSpPr/>
          <p:nvPr/>
        </p:nvGrpSpPr>
        <p:grpSpPr>
          <a:xfrm>
            <a:off x="-277008" y="3313685"/>
            <a:ext cx="9526843" cy="3350823"/>
            <a:chOff x="-277008" y="3313685"/>
            <a:chExt cx="9526843" cy="3350823"/>
          </a:xfrm>
        </p:grpSpPr>
        <p:sp>
          <p:nvSpPr>
            <p:cNvPr id="372" name="Google Shape;372;p17"/>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TITLE_AND_BODY_1_1">
    <p:spTree>
      <p:nvGrpSpPr>
        <p:cNvPr id="1" name="Shape 390"/>
        <p:cNvGrpSpPr/>
        <p:nvPr/>
      </p:nvGrpSpPr>
      <p:grpSpPr>
        <a:xfrm>
          <a:off x="0" y="0"/>
          <a:ext cx="0" cy="0"/>
          <a:chOff x="0" y="0"/>
          <a:chExt cx="0" cy="0"/>
        </a:xfrm>
      </p:grpSpPr>
      <p:sp>
        <p:nvSpPr>
          <p:cNvPr id="391" name="Google Shape;391;p18"/>
          <p:cNvSpPr txBox="1">
            <a:spLocks noGrp="1"/>
          </p:cNvSpPr>
          <p:nvPr>
            <p:ph type="title"/>
          </p:nvPr>
        </p:nvSpPr>
        <p:spPr>
          <a:xfrm>
            <a:off x="1000607" y="3131561"/>
            <a:ext cx="3275400" cy="485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92" name="Google Shape;392;p18"/>
          <p:cNvSpPr txBox="1">
            <a:spLocks noGrp="1"/>
          </p:cNvSpPr>
          <p:nvPr>
            <p:ph type="subTitle" idx="1"/>
          </p:nvPr>
        </p:nvSpPr>
        <p:spPr>
          <a:xfrm>
            <a:off x="1000607" y="3451110"/>
            <a:ext cx="32754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400"/>
              <a:buNone/>
              <a:defRPr/>
            </a:lvl1pPr>
            <a:lvl2pPr lvl="1" algn="ctr" rtl="0">
              <a:lnSpc>
                <a:spcPct val="100000"/>
              </a:lnSpc>
              <a:spcBef>
                <a:spcPts val="0"/>
              </a:spcBef>
              <a:spcAft>
                <a:spcPts val="0"/>
              </a:spcAft>
              <a:buClr>
                <a:schemeClr val="accent6"/>
              </a:buClr>
              <a:buSzPts val="2100"/>
              <a:buNone/>
              <a:defRPr sz="2100">
                <a:solidFill>
                  <a:schemeClr val="accent6"/>
                </a:solidFill>
              </a:defRPr>
            </a:lvl2pPr>
            <a:lvl3pPr lvl="2" algn="ctr" rtl="0">
              <a:lnSpc>
                <a:spcPct val="100000"/>
              </a:lnSpc>
              <a:spcBef>
                <a:spcPts val="0"/>
              </a:spcBef>
              <a:spcAft>
                <a:spcPts val="0"/>
              </a:spcAft>
              <a:buClr>
                <a:schemeClr val="accent6"/>
              </a:buClr>
              <a:buSzPts val="2100"/>
              <a:buNone/>
              <a:defRPr sz="2100">
                <a:solidFill>
                  <a:schemeClr val="accent6"/>
                </a:solidFill>
              </a:defRPr>
            </a:lvl3pPr>
            <a:lvl4pPr lvl="3" algn="ctr" rtl="0">
              <a:lnSpc>
                <a:spcPct val="100000"/>
              </a:lnSpc>
              <a:spcBef>
                <a:spcPts val="0"/>
              </a:spcBef>
              <a:spcAft>
                <a:spcPts val="0"/>
              </a:spcAft>
              <a:buClr>
                <a:schemeClr val="accent6"/>
              </a:buClr>
              <a:buSzPts val="2100"/>
              <a:buNone/>
              <a:defRPr sz="2100">
                <a:solidFill>
                  <a:schemeClr val="accent6"/>
                </a:solidFill>
              </a:defRPr>
            </a:lvl4pPr>
            <a:lvl5pPr lvl="4" algn="ctr" rtl="0">
              <a:lnSpc>
                <a:spcPct val="100000"/>
              </a:lnSpc>
              <a:spcBef>
                <a:spcPts val="0"/>
              </a:spcBef>
              <a:spcAft>
                <a:spcPts val="0"/>
              </a:spcAft>
              <a:buClr>
                <a:schemeClr val="accent6"/>
              </a:buClr>
              <a:buSzPts val="2100"/>
              <a:buNone/>
              <a:defRPr sz="2100">
                <a:solidFill>
                  <a:schemeClr val="accent6"/>
                </a:solidFill>
              </a:defRPr>
            </a:lvl5pPr>
            <a:lvl6pPr lvl="5" algn="ctr" rtl="0">
              <a:lnSpc>
                <a:spcPct val="100000"/>
              </a:lnSpc>
              <a:spcBef>
                <a:spcPts val="0"/>
              </a:spcBef>
              <a:spcAft>
                <a:spcPts val="0"/>
              </a:spcAft>
              <a:buClr>
                <a:schemeClr val="accent6"/>
              </a:buClr>
              <a:buSzPts val="2100"/>
              <a:buNone/>
              <a:defRPr sz="2100">
                <a:solidFill>
                  <a:schemeClr val="accent6"/>
                </a:solidFill>
              </a:defRPr>
            </a:lvl6pPr>
            <a:lvl7pPr lvl="6" algn="ctr" rtl="0">
              <a:lnSpc>
                <a:spcPct val="100000"/>
              </a:lnSpc>
              <a:spcBef>
                <a:spcPts val="0"/>
              </a:spcBef>
              <a:spcAft>
                <a:spcPts val="0"/>
              </a:spcAft>
              <a:buClr>
                <a:schemeClr val="accent6"/>
              </a:buClr>
              <a:buSzPts val="2100"/>
              <a:buNone/>
              <a:defRPr sz="2100">
                <a:solidFill>
                  <a:schemeClr val="accent6"/>
                </a:solidFill>
              </a:defRPr>
            </a:lvl7pPr>
            <a:lvl8pPr lvl="7" algn="ctr" rtl="0">
              <a:lnSpc>
                <a:spcPct val="100000"/>
              </a:lnSpc>
              <a:spcBef>
                <a:spcPts val="0"/>
              </a:spcBef>
              <a:spcAft>
                <a:spcPts val="0"/>
              </a:spcAft>
              <a:buClr>
                <a:schemeClr val="accent6"/>
              </a:buClr>
              <a:buSzPts val="2100"/>
              <a:buNone/>
              <a:defRPr sz="2100">
                <a:solidFill>
                  <a:schemeClr val="accent6"/>
                </a:solidFill>
              </a:defRPr>
            </a:lvl8pPr>
            <a:lvl9pPr lvl="8" algn="ctr" rtl="0">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393" name="Google Shape;393;p18"/>
          <p:cNvSpPr txBox="1">
            <a:spLocks noGrp="1"/>
          </p:cNvSpPr>
          <p:nvPr>
            <p:ph type="title" idx="2"/>
          </p:nvPr>
        </p:nvSpPr>
        <p:spPr>
          <a:xfrm>
            <a:off x="4862238" y="3131561"/>
            <a:ext cx="3275400" cy="48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4" name="Google Shape;394;p18"/>
          <p:cNvSpPr txBox="1">
            <a:spLocks noGrp="1"/>
          </p:cNvSpPr>
          <p:nvPr>
            <p:ph type="subTitle" idx="3"/>
          </p:nvPr>
        </p:nvSpPr>
        <p:spPr>
          <a:xfrm>
            <a:off x="4862238" y="3451010"/>
            <a:ext cx="32754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18"/>
          <p:cNvSpPr txBox="1">
            <a:spLocks noGrp="1"/>
          </p:cNvSpPr>
          <p:nvPr>
            <p:ph type="title" idx="4"/>
          </p:nvPr>
        </p:nvSpPr>
        <p:spPr>
          <a:xfrm>
            <a:off x="3023388" y="1549087"/>
            <a:ext cx="3092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96" name="Google Shape;396;p18"/>
          <p:cNvGrpSpPr/>
          <p:nvPr/>
        </p:nvGrpSpPr>
        <p:grpSpPr>
          <a:xfrm rot="10800000">
            <a:off x="-100758" y="-1507122"/>
            <a:ext cx="9526843" cy="3350823"/>
            <a:chOff x="-277008" y="3313685"/>
            <a:chExt cx="9526843" cy="3350823"/>
          </a:xfrm>
        </p:grpSpPr>
        <p:sp>
          <p:nvSpPr>
            <p:cNvPr id="397" name="Google Shape;397;p18"/>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p:cSld name="TITLE_AND_BODY_1_1_1">
    <p:spTree>
      <p:nvGrpSpPr>
        <p:cNvPr id="1" name="Shape 415"/>
        <p:cNvGrpSpPr/>
        <p:nvPr/>
      </p:nvGrpSpPr>
      <p:grpSpPr>
        <a:xfrm>
          <a:off x="0" y="0"/>
          <a:ext cx="0" cy="0"/>
          <a:chOff x="0" y="0"/>
          <a:chExt cx="0" cy="0"/>
        </a:xfrm>
      </p:grpSpPr>
      <p:sp>
        <p:nvSpPr>
          <p:cNvPr id="416" name="Google Shape;416;p19"/>
          <p:cNvSpPr txBox="1">
            <a:spLocks noGrp="1"/>
          </p:cNvSpPr>
          <p:nvPr>
            <p:ph type="title"/>
          </p:nvPr>
        </p:nvSpPr>
        <p:spPr>
          <a:xfrm>
            <a:off x="3486263" y="3218476"/>
            <a:ext cx="2171400" cy="516900"/>
          </a:xfrm>
          <a:prstGeom prst="rect">
            <a:avLst/>
          </a:prstGeom>
          <a:solidFill>
            <a:schemeClr val="accent2"/>
          </a:solidFill>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7" name="Google Shape;417;p19"/>
          <p:cNvSpPr txBox="1">
            <a:spLocks noGrp="1"/>
          </p:cNvSpPr>
          <p:nvPr>
            <p:ph type="subTitle" idx="1"/>
          </p:nvPr>
        </p:nvSpPr>
        <p:spPr>
          <a:xfrm>
            <a:off x="3486260" y="3754626"/>
            <a:ext cx="21714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8" name="Google Shape;418;p19"/>
          <p:cNvSpPr txBox="1">
            <a:spLocks noGrp="1"/>
          </p:cNvSpPr>
          <p:nvPr>
            <p:ph type="title" idx="2"/>
          </p:nvPr>
        </p:nvSpPr>
        <p:spPr>
          <a:xfrm>
            <a:off x="6261676" y="3218476"/>
            <a:ext cx="2171400" cy="516900"/>
          </a:xfrm>
          <a:prstGeom prst="rect">
            <a:avLst/>
          </a:prstGeom>
          <a:solidFill>
            <a:schemeClr val="accent2"/>
          </a:solidFill>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9" name="Google Shape;419;p19"/>
          <p:cNvSpPr txBox="1">
            <a:spLocks noGrp="1"/>
          </p:cNvSpPr>
          <p:nvPr>
            <p:ph type="subTitle" idx="3"/>
          </p:nvPr>
        </p:nvSpPr>
        <p:spPr>
          <a:xfrm>
            <a:off x="6261672" y="3754626"/>
            <a:ext cx="21714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0" name="Google Shape;420;p19"/>
          <p:cNvSpPr txBox="1">
            <a:spLocks noGrp="1"/>
          </p:cNvSpPr>
          <p:nvPr>
            <p:ph type="title" idx="4"/>
          </p:nvPr>
        </p:nvSpPr>
        <p:spPr>
          <a:xfrm>
            <a:off x="715737" y="3218475"/>
            <a:ext cx="2171400" cy="516900"/>
          </a:xfrm>
          <a:prstGeom prst="rect">
            <a:avLst/>
          </a:prstGeom>
          <a:solidFill>
            <a:schemeClr val="accent2"/>
          </a:solidFill>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1" name="Google Shape;421;p19"/>
          <p:cNvSpPr txBox="1">
            <a:spLocks noGrp="1"/>
          </p:cNvSpPr>
          <p:nvPr>
            <p:ph type="subTitle" idx="5"/>
          </p:nvPr>
        </p:nvSpPr>
        <p:spPr>
          <a:xfrm>
            <a:off x="715737" y="3754624"/>
            <a:ext cx="21714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2" name="Google Shape;422;p19"/>
          <p:cNvSpPr txBox="1">
            <a:spLocks noGrp="1"/>
          </p:cNvSpPr>
          <p:nvPr>
            <p:ph type="title" idx="6"/>
          </p:nvPr>
        </p:nvSpPr>
        <p:spPr>
          <a:xfrm>
            <a:off x="1667575" y="2054232"/>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23" name="Google Shape;423;p19"/>
          <p:cNvGrpSpPr/>
          <p:nvPr/>
        </p:nvGrpSpPr>
        <p:grpSpPr>
          <a:xfrm rot="10800000">
            <a:off x="-100758" y="-1507122"/>
            <a:ext cx="9526843" cy="3350823"/>
            <a:chOff x="-277008" y="3313685"/>
            <a:chExt cx="9526843" cy="3350823"/>
          </a:xfrm>
        </p:grpSpPr>
        <p:sp>
          <p:nvSpPr>
            <p:cNvPr id="424" name="Google Shape;424;p19"/>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accent3"/>
        </a:solidFill>
        <a:effectLst/>
      </p:bgPr>
    </p:bg>
    <p:spTree>
      <p:nvGrpSpPr>
        <p:cNvPr id="1" name="Shape 442"/>
        <p:cNvGrpSpPr/>
        <p:nvPr/>
      </p:nvGrpSpPr>
      <p:grpSpPr>
        <a:xfrm>
          <a:off x="0" y="0"/>
          <a:ext cx="0" cy="0"/>
          <a:chOff x="0" y="0"/>
          <a:chExt cx="0" cy="0"/>
        </a:xfrm>
      </p:grpSpPr>
      <p:sp>
        <p:nvSpPr>
          <p:cNvPr id="443" name="Google Shape;443;p20"/>
          <p:cNvSpPr txBox="1">
            <a:spLocks noGrp="1"/>
          </p:cNvSpPr>
          <p:nvPr>
            <p:ph type="title"/>
          </p:nvPr>
        </p:nvSpPr>
        <p:spPr>
          <a:xfrm>
            <a:off x="1278738" y="2101275"/>
            <a:ext cx="6586500" cy="1038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6"/>
              </a:buClr>
              <a:buSzPts val="7200"/>
              <a:buNone/>
              <a:defRPr sz="6500"/>
            </a:lvl1pPr>
            <a:lvl2pPr lvl="1" algn="ctr" rtl="0">
              <a:lnSpc>
                <a:spcPct val="80000"/>
              </a:lnSpc>
              <a:spcBef>
                <a:spcPts val="0"/>
              </a:spcBef>
              <a:spcAft>
                <a:spcPts val="0"/>
              </a:spcAft>
              <a:buClr>
                <a:schemeClr val="accent6"/>
              </a:buClr>
              <a:buSzPts val="7200"/>
              <a:buNone/>
              <a:defRPr sz="7200">
                <a:solidFill>
                  <a:schemeClr val="accent6"/>
                </a:solidFill>
              </a:defRPr>
            </a:lvl2pPr>
            <a:lvl3pPr lvl="2" algn="ctr" rtl="0">
              <a:lnSpc>
                <a:spcPct val="80000"/>
              </a:lnSpc>
              <a:spcBef>
                <a:spcPts val="0"/>
              </a:spcBef>
              <a:spcAft>
                <a:spcPts val="0"/>
              </a:spcAft>
              <a:buClr>
                <a:schemeClr val="accent6"/>
              </a:buClr>
              <a:buSzPts val="7200"/>
              <a:buNone/>
              <a:defRPr sz="7200">
                <a:solidFill>
                  <a:schemeClr val="accent6"/>
                </a:solidFill>
              </a:defRPr>
            </a:lvl3pPr>
            <a:lvl4pPr lvl="3" algn="ctr" rtl="0">
              <a:lnSpc>
                <a:spcPct val="80000"/>
              </a:lnSpc>
              <a:spcBef>
                <a:spcPts val="0"/>
              </a:spcBef>
              <a:spcAft>
                <a:spcPts val="0"/>
              </a:spcAft>
              <a:buClr>
                <a:schemeClr val="accent6"/>
              </a:buClr>
              <a:buSzPts val="7200"/>
              <a:buNone/>
              <a:defRPr sz="7200">
                <a:solidFill>
                  <a:schemeClr val="accent6"/>
                </a:solidFill>
              </a:defRPr>
            </a:lvl4pPr>
            <a:lvl5pPr lvl="4" algn="ctr" rtl="0">
              <a:lnSpc>
                <a:spcPct val="80000"/>
              </a:lnSpc>
              <a:spcBef>
                <a:spcPts val="0"/>
              </a:spcBef>
              <a:spcAft>
                <a:spcPts val="0"/>
              </a:spcAft>
              <a:buClr>
                <a:schemeClr val="accent6"/>
              </a:buClr>
              <a:buSzPts val="7200"/>
              <a:buNone/>
              <a:defRPr sz="7200">
                <a:solidFill>
                  <a:schemeClr val="accent6"/>
                </a:solidFill>
              </a:defRPr>
            </a:lvl5pPr>
            <a:lvl6pPr lvl="5" algn="ctr" rtl="0">
              <a:lnSpc>
                <a:spcPct val="80000"/>
              </a:lnSpc>
              <a:spcBef>
                <a:spcPts val="0"/>
              </a:spcBef>
              <a:spcAft>
                <a:spcPts val="0"/>
              </a:spcAft>
              <a:buClr>
                <a:schemeClr val="accent6"/>
              </a:buClr>
              <a:buSzPts val="7200"/>
              <a:buNone/>
              <a:defRPr sz="7200">
                <a:solidFill>
                  <a:schemeClr val="accent6"/>
                </a:solidFill>
              </a:defRPr>
            </a:lvl6pPr>
            <a:lvl7pPr lvl="6" algn="ctr" rtl="0">
              <a:lnSpc>
                <a:spcPct val="80000"/>
              </a:lnSpc>
              <a:spcBef>
                <a:spcPts val="0"/>
              </a:spcBef>
              <a:spcAft>
                <a:spcPts val="0"/>
              </a:spcAft>
              <a:buClr>
                <a:schemeClr val="accent6"/>
              </a:buClr>
              <a:buSzPts val="7200"/>
              <a:buNone/>
              <a:defRPr sz="7200">
                <a:solidFill>
                  <a:schemeClr val="accent6"/>
                </a:solidFill>
              </a:defRPr>
            </a:lvl7pPr>
            <a:lvl8pPr lvl="7" algn="ctr" rtl="0">
              <a:lnSpc>
                <a:spcPct val="80000"/>
              </a:lnSpc>
              <a:spcBef>
                <a:spcPts val="0"/>
              </a:spcBef>
              <a:spcAft>
                <a:spcPts val="0"/>
              </a:spcAft>
              <a:buClr>
                <a:schemeClr val="accent6"/>
              </a:buClr>
              <a:buSzPts val="7200"/>
              <a:buNone/>
              <a:defRPr sz="7200">
                <a:solidFill>
                  <a:schemeClr val="accent6"/>
                </a:solidFill>
              </a:defRPr>
            </a:lvl8pPr>
            <a:lvl9pPr lvl="8" algn="ctr" rtl="0">
              <a:lnSpc>
                <a:spcPct val="80000"/>
              </a:lnSpc>
              <a:spcBef>
                <a:spcPts val="0"/>
              </a:spcBef>
              <a:spcAft>
                <a:spcPts val="0"/>
              </a:spcAft>
              <a:buClr>
                <a:schemeClr val="accent6"/>
              </a:buClr>
              <a:buSzPts val="7200"/>
              <a:buNone/>
              <a:defRPr sz="7200">
                <a:solidFill>
                  <a:schemeClr val="accent6"/>
                </a:solidFill>
              </a:defRPr>
            </a:lvl9pPr>
          </a:lstStyle>
          <a:p>
            <a:endParaRPr/>
          </a:p>
        </p:txBody>
      </p:sp>
      <p:grpSp>
        <p:nvGrpSpPr>
          <p:cNvPr id="444" name="Google Shape;444;p20"/>
          <p:cNvGrpSpPr/>
          <p:nvPr/>
        </p:nvGrpSpPr>
        <p:grpSpPr>
          <a:xfrm rot="10800000">
            <a:off x="-100758" y="-1507122"/>
            <a:ext cx="9526843" cy="3350823"/>
            <a:chOff x="-277008" y="3313685"/>
            <a:chExt cx="9526843" cy="3350823"/>
          </a:xfrm>
        </p:grpSpPr>
        <p:sp>
          <p:nvSpPr>
            <p:cNvPr id="445" name="Google Shape;445;p20"/>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0"/>
          <p:cNvGrpSpPr/>
          <p:nvPr/>
        </p:nvGrpSpPr>
        <p:grpSpPr>
          <a:xfrm>
            <a:off x="-277008" y="3313685"/>
            <a:ext cx="9526843" cy="3350823"/>
            <a:chOff x="-277008" y="3313685"/>
            <a:chExt cx="9526843" cy="3350823"/>
          </a:xfrm>
        </p:grpSpPr>
        <p:sp>
          <p:nvSpPr>
            <p:cNvPr id="464" name="Google Shape;464;p20"/>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67"/>
        <p:cNvGrpSpPr/>
        <p:nvPr/>
      </p:nvGrpSpPr>
      <p:grpSpPr>
        <a:xfrm>
          <a:off x="0" y="0"/>
          <a:ext cx="0" cy="0"/>
          <a:chOff x="0" y="0"/>
          <a:chExt cx="0" cy="0"/>
        </a:xfrm>
      </p:grpSpPr>
      <p:sp>
        <p:nvSpPr>
          <p:cNvPr id="68" name="Google Shape;68;p3"/>
          <p:cNvSpPr txBox="1">
            <a:spLocks noGrp="1"/>
          </p:cNvSpPr>
          <p:nvPr>
            <p:ph type="title"/>
          </p:nvPr>
        </p:nvSpPr>
        <p:spPr>
          <a:xfrm>
            <a:off x="2046325" y="2157196"/>
            <a:ext cx="50514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6000"/>
              <a:buNone/>
              <a:defRPr sz="5000"/>
            </a:lvl1pPr>
            <a:lvl2pPr lvl="1">
              <a:spcBef>
                <a:spcPts val="0"/>
              </a:spcBef>
              <a:spcAft>
                <a:spcPts val="0"/>
              </a:spcAft>
              <a:buClr>
                <a:schemeClr val="accent4"/>
              </a:buClr>
              <a:buSzPts val="6000"/>
              <a:buNone/>
              <a:defRPr sz="6000">
                <a:solidFill>
                  <a:schemeClr val="accent4"/>
                </a:solidFill>
              </a:defRPr>
            </a:lvl2pPr>
            <a:lvl3pPr lvl="2">
              <a:spcBef>
                <a:spcPts val="0"/>
              </a:spcBef>
              <a:spcAft>
                <a:spcPts val="0"/>
              </a:spcAft>
              <a:buClr>
                <a:schemeClr val="accent4"/>
              </a:buClr>
              <a:buSzPts val="6000"/>
              <a:buNone/>
              <a:defRPr sz="6000">
                <a:solidFill>
                  <a:schemeClr val="accent4"/>
                </a:solidFill>
              </a:defRPr>
            </a:lvl3pPr>
            <a:lvl4pPr lvl="3">
              <a:spcBef>
                <a:spcPts val="0"/>
              </a:spcBef>
              <a:spcAft>
                <a:spcPts val="0"/>
              </a:spcAft>
              <a:buClr>
                <a:schemeClr val="accent4"/>
              </a:buClr>
              <a:buSzPts val="6000"/>
              <a:buNone/>
              <a:defRPr sz="6000">
                <a:solidFill>
                  <a:schemeClr val="accent4"/>
                </a:solidFill>
              </a:defRPr>
            </a:lvl4pPr>
            <a:lvl5pPr lvl="4">
              <a:spcBef>
                <a:spcPts val="0"/>
              </a:spcBef>
              <a:spcAft>
                <a:spcPts val="0"/>
              </a:spcAft>
              <a:buClr>
                <a:schemeClr val="accent4"/>
              </a:buClr>
              <a:buSzPts val="6000"/>
              <a:buNone/>
              <a:defRPr sz="6000">
                <a:solidFill>
                  <a:schemeClr val="accent4"/>
                </a:solidFill>
              </a:defRPr>
            </a:lvl5pPr>
            <a:lvl6pPr lvl="5">
              <a:spcBef>
                <a:spcPts val="0"/>
              </a:spcBef>
              <a:spcAft>
                <a:spcPts val="0"/>
              </a:spcAft>
              <a:buClr>
                <a:schemeClr val="accent4"/>
              </a:buClr>
              <a:buSzPts val="6000"/>
              <a:buNone/>
              <a:defRPr sz="6000">
                <a:solidFill>
                  <a:schemeClr val="accent4"/>
                </a:solidFill>
              </a:defRPr>
            </a:lvl6pPr>
            <a:lvl7pPr lvl="6">
              <a:spcBef>
                <a:spcPts val="0"/>
              </a:spcBef>
              <a:spcAft>
                <a:spcPts val="0"/>
              </a:spcAft>
              <a:buClr>
                <a:schemeClr val="accent4"/>
              </a:buClr>
              <a:buSzPts val="6000"/>
              <a:buNone/>
              <a:defRPr sz="6000">
                <a:solidFill>
                  <a:schemeClr val="accent4"/>
                </a:solidFill>
              </a:defRPr>
            </a:lvl7pPr>
            <a:lvl8pPr lvl="7">
              <a:spcBef>
                <a:spcPts val="0"/>
              </a:spcBef>
              <a:spcAft>
                <a:spcPts val="0"/>
              </a:spcAft>
              <a:buClr>
                <a:schemeClr val="accent4"/>
              </a:buClr>
              <a:buSzPts val="6000"/>
              <a:buNone/>
              <a:defRPr sz="6000">
                <a:solidFill>
                  <a:schemeClr val="accent4"/>
                </a:solidFill>
              </a:defRPr>
            </a:lvl8pPr>
            <a:lvl9pPr lvl="8">
              <a:spcBef>
                <a:spcPts val="0"/>
              </a:spcBef>
              <a:spcAft>
                <a:spcPts val="0"/>
              </a:spcAft>
              <a:buClr>
                <a:schemeClr val="accent4"/>
              </a:buClr>
              <a:buSzPts val="6000"/>
              <a:buNone/>
              <a:defRPr sz="6000">
                <a:solidFill>
                  <a:schemeClr val="accent4"/>
                </a:solidFill>
              </a:defRPr>
            </a:lvl9pPr>
          </a:lstStyle>
          <a:p>
            <a:endParaRPr/>
          </a:p>
        </p:txBody>
      </p:sp>
      <p:sp>
        <p:nvSpPr>
          <p:cNvPr id="69" name="Google Shape;69;p3"/>
          <p:cNvSpPr txBox="1">
            <a:spLocks noGrp="1"/>
          </p:cNvSpPr>
          <p:nvPr>
            <p:ph type="subTitle" idx="1"/>
          </p:nvPr>
        </p:nvSpPr>
        <p:spPr>
          <a:xfrm>
            <a:off x="2549400" y="2924346"/>
            <a:ext cx="4045200" cy="4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2100"/>
              <a:buNone/>
              <a:defRPr/>
            </a:lvl1pPr>
            <a:lvl2pPr lvl="1" rtl="0">
              <a:lnSpc>
                <a:spcPct val="100000"/>
              </a:lnSpc>
              <a:spcBef>
                <a:spcPts val="0"/>
              </a:spcBef>
              <a:spcAft>
                <a:spcPts val="0"/>
              </a:spcAft>
              <a:buClr>
                <a:schemeClr val="accent4"/>
              </a:buClr>
              <a:buSzPts val="2100"/>
              <a:buNone/>
              <a:defRPr sz="2100">
                <a:solidFill>
                  <a:schemeClr val="accent4"/>
                </a:solidFill>
              </a:defRPr>
            </a:lvl2pPr>
            <a:lvl3pPr lvl="2" rtl="0">
              <a:lnSpc>
                <a:spcPct val="100000"/>
              </a:lnSpc>
              <a:spcBef>
                <a:spcPts val="0"/>
              </a:spcBef>
              <a:spcAft>
                <a:spcPts val="0"/>
              </a:spcAft>
              <a:buClr>
                <a:schemeClr val="accent4"/>
              </a:buClr>
              <a:buSzPts val="2100"/>
              <a:buNone/>
              <a:defRPr sz="2100">
                <a:solidFill>
                  <a:schemeClr val="accent4"/>
                </a:solidFill>
              </a:defRPr>
            </a:lvl3pPr>
            <a:lvl4pPr lvl="3" rtl="0">
              <a:lnSpc>
                <a:spcPct val="100000"/>
              </a:lnSpc>
              <a:spcBef>
                <a:spcPts val="0"/>
              </a:spcBef>
              <a:spcAft>
                <a:spcPts val="0"/>
              </a:spcAft>
              <a:buClr>
                <a:schemeClr val="accent4"/>
              </a:buClr>
              <a:buSzPts val="2100"/>
              <a:buNone/>
              <a:defRPr sz="2100">
                <a:solidFill>
                  <a:schemeClr val="accent4"/>
                </a:solidFill>
              </a:defRPr>
            </a:lvl4pPr>
            <a:lvl5pPr lvl="4" rtl="0">
              <a:lnSpc>
                <a:spcPct val="100000"/>
              </a:lnSpc>
              <a:spcBef>
                <a:spcPts val="0"/>
              </a:spcBef>
              <a:spcAft>
                <a:spcPts val="0"/>
              </a:spcAft>
              <a:buClr>
                <a:schemeClr val="accent4"/>
              </a:buClr>
              <a:buSzPts val="2100"/>
              <a:buNone/>
              <a:defRPr sz="2100">
                <a:solidFill>
                  <a:schemeClr val="accent4"/>
                </a:solidFill>
              </a:defRPr>
            </a:lvl5pPr>
            <a:lvl6pPr lvl="5" rtl="0">
              <a:lnSpc>
                <a:spcPct val="100000"/>
              </a:lnSpc>
              <a:spcBef>
                <a:spcPts val="0"/>
              </a:spcBef>
              <a:spcAft>
                <a:spcPts val="0"/>
              </a:spcAft>
              <a:buClr>
                <a:schemeClr val="accent4"/>
              </a:buClr>
              <a:buSzPts val="2100"/>
              <a:buNone/>
              <a:defRPr sz="2100">
                <a:solidFill>
                  <a:schemeClr val="accent4"/>
                </a:solidFill>
              </a:defRPr>
            </a:lvl6pPr>
            <a:lvl7pPr lvl="6" rtl="0">
              <a:lnSpc>
                <a:spcPct val="100000"/>
              </a:lnSpc>
              <a:spcBef>
                <a:spcPts val="0"/>
              </a:spcBef>
              <a:spcAft>
                <a:spcPts val="0"/>
              </a:spcAft>
              <a:buClr>
                <a:schemeClr val="accent4"/>
              </a:buClr>
              <a:buSzPts val="2100"/>
              <a:buNone/>
              <a:defRPr sz="2100">
                <a:solidFill>
                  <a:schemeClr val="accent4"/>
                </a:solidFill>
              </a:defRPr>
            </a:lvl7pPr>
            <a:lvl8pPr lvl="7" rtl="0">
              <a:lnSpc>
                <a:spcPct val="100000"/>
              </a:lnSpc>
              <a:spcBef>
                <a:spcPts val="0"/>
              </a:spcBef>
              <a:spcAft>
                <a:spcPts val="0"/>
              </a:spcAft>
              <a:buClr>
                <a:schemeClr val="accent4"/>
              </a:buClr>
              <a:buSzPts val="2100"/>
              <a:buNone/>
              <a:defRPr sz="2100">
                <a:solidFill>
                  <a:schemeClr val="accent4"/>
                </a:solidFill>
              </a:defRPr>
            </a:lvl8pPr>
            <a:lvl9pPr lvl="8" rtl="0">
              <a:lnSpc>
                <a:spcPct val="100000"/>
              </a:lnSpc>
              <a:spcBef>
                <a:spcPts val="0"/>
              </a:spcBef>
              <a:spcAft>
                <a:spcPts val="0"/>
              </a:spcAft>
              <a:buClr>
                <a:schemeClr val="accent4"/>
              </a:buClr>
              <a:buSzPts val="2100"/>
              <a:buNone/>
              <a:defRPr sz="2100">
                <a:solidFill>
                  <a:schemeClr val="accent4"/>
                </a:solidFill>
              </a:defRPr>
            </a:lvl9pPr>
          </a:lstStyle>
          <a:p>
            <a:endParaRPr/>
          </a:p>
        </p:txBody>
      </p:sp>
      <p:grpSp>
        <p:nvGrpSpPr>
          <p:cNvPr id="70" name="Google Shape;70;p3"/>
          <p:cNvGrpSpPr/>
          <p:nvPr/>
        </p:nvGrpSpPr>
        <p:grpSpPr>
          <a:xfrm>
            <a:off x="-277008" y="3313685"/>
            <a:ext cx="9526843" cy="3350823"/>
            <a:chOff x="-277008" y="3313685"/>
            <a:chExt cx="9526843" cy="3350823"/>
          </a:xfrm>
        </p:grpSpPr>
        <p:sp>
          <p:nvSpPr>
            <p:cNvPr id="71" name="Google Shape;71;p3"/>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1">
  <p:cSld name="TITLE_ONLY_1_4">
    <p:spTree>
      <p:nvGrpSpPr>
        <p:cNvPr id="1" name="Shape 482"/>
        <p:cNvGrpSpPr/>
        <p:nvPr/>
      </p:nvGrpSpPr>
      <p:grpSpPr>
        <a:xfrm>
          <a:off x="0" y="0"/>
          <a:ext cx="0" cy="0"/>
          <a:chOff x="0" y="0"/>
          <a:chExt cx="0" cy="0"/>
        </a:xfrm>
      </p:grpSpPr>
      <p:sp>
        <p:nvSpPr>
          <p:cNvPr id="483" name="Google Shape;483;p21"/>
          <p:cNvSpPr txBox="1">
            <a:spLocks noGrp="1"/>
          </p:cNvSpPr>
          <p:nvPr>
            <p:ph type="subTitle" idx="1"/>
          </p:nvPr>
        </p:nvSpPr>
        <p:spPr>
          <a:xfrm>
            <a:off x="772275" y="3573750"/>
            <a:ext cx="1801800" cy="59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400"/>
              <a:buNone/>
              <a:defRPr/>
            </a:lvl1pPr>
            <a:lvl2pPr lvl="1" algn="ctr" rtl="0">
              <a:lnSpc>
                <a:spcPct val="100000"/>
              </a:lnSpc>
              <a:spcBef>
                <a:spcPts val="0"/>
              </a:spcBef>
              <a:spcAft>
                <a:spcPts val="0"/>
              </a:spcAft>
              <a:buClr>
                <a:schemeClr val="accent6"/>
              </a:buClr>
              <a:buSzPts val="2100"/>
              <a:buNone/>
              <a:defRPr sz="2100">
                <a:solidFill>
                  <a:schemeClr val="accent6"/>
                </a:solidFill>
              </a:defRPr>
            </a:lvl2pPr>
            <a:lvl3pPr lvl="2" algn="ctr" rtl="0">
              <a:lnSpc>
                <a:spcPct val="100000"/>
              </a:lnSpc>
              <a:spcBef>
                <a:spcPts val="0"/>
              </a:spcBef>
              <a:spcAft>
                <a:spcPts val="0"/>
              </a:spcAft>
              <a:buClr>
                <a:schemeClr val="accent6"/>
              </a:buClr>
              <a:buSzPts val="2100"/>
              <a:buNone/>
              <a:defRPr sz="2100">
                <a:solidFill>
                  <a:schemeClr val="accent6"/>
                </a:solidFill>
              </a:defRPr>
            </a:lvl3pPr>
            <a:lvl4pPr lvl="3" algn="ctr" rtl="0">
              <a:lnSpc>
                <a:spcPct val="100000"/>
              </a:lnSpc>
              <a:spcBef>
                <a:spcPts val="0"/>
              </a:spcBef>
              <a:spcAft>
                <a:spcPts val="0"/>
              </a:spcAft>
              <a:buClr>
                <a:schemeClr val="accent6"/>
              </a:buClr>
              <a:buSzPts val="2100"/>
              <a:buNone/>
              <a:defRPr sz="2100">
                <a:solidFill>
                  <a:schemeClr val="accent6"/>
                </a:solidFill>
              </a:defRPr>
            </a:lvl4pPr>
            <a:lvl5pPr lvl="4" algn="ctr" rtl="0">
              <a:lnSpc>
                <a:spcPct val="100000"/>
              </a:lnSpc>
              <a:spcBef>
                <a:spcPts val="0"/>
              </a:spcBef>
              <a:spcAft>
                <a:spcPts val="0"/>
              </a:spcAft>
              <a:buClr>
                <a:schemeClr val="accent6"/>
              </a:buClr>
              <a:buSzPts val="2100"/>
              <a:buNone/>
              <a:defRPr sz="2100">
                <a:solidFill>
                  <a:schemeClr val="accent6"/>
                </a:solidFill>
              </a:defRPr>
            </a:lvl5pPr>
            <a:lvl6pPr lvl="5" algn="ctr" rtl="0">
              <a:lnSpc>
                <a:spcPct val="100000"/>
              </a:lnSpc>
              <a:spcBef>
                <a:spcPts val="0"/>
              </a:spcBef>
              <a:spcAft>
                <a:spcPts val="0"/>
              </a:spcAft>
              <a:buClr>
                <a:schemeClr val="accent6"/>
              </a:buClr>
              <a:buSzPts val="2100"/>
              <a:buNone/>
              <a:defRPr sz="2100">
                <a:solidFill>
                  <a:schemeClr val="accent6"/>
                </a:solidFill>
              </a:defRPr>
            </a:lvl6pPr>
            <a:lvl7pPr lvl="6" algn="ctr" rtl="0">
              <a:lnSpc>
                <a:spcPct val="100000"/>
              </a:lnSpc>
              <a:spcBef>
                <a:spcPts val="0"/>
              </a:spcBef>
              <a:spcAft>
                <a:spcPts val="0"/>
              </a:spcAft>
              <a:buClr>
                <a:schemeClr val="accent6"/>
              </a:buClr>
              <a:buSzPts val="2100"/>
              <a:buNone/>
              <a:defRPr sz="2100">
                <a:solidFill>
                  <a:schemeClr val="accent6"/>
                </a:solidFill>
              </a:defRPr>
            </a:lvl7pPr>
            <a:lvl8pPr lvl="7" algn="ctr" rtl="0">
              <a:lnSpc>
                <a:spcPct val="100000"/>
              </a:lnSpc>
              <a:spcBef>
                <a:spcPts val="0"/>
              </a:spcBef>
              <a:spcAft>
                <a:spcPts val="0"/>
              </a:spcAft>
              <a:buClr>
                <a:schemeClr val="accent6"/>
              </a:buClr>
              <a:buSzPts val="2100"/>
              <a:buNone/>
              <a:defRPr sz="2100">
                <a:solidFill>
                  <a:schemeClr val="accent6"/>
                </a:solidFill>
              </a:defRPr>
            </a:lvl8pPr>
            <a:lvl9pPr lvl="8" algn="ctr" rtl="0">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484" name="Google Shape;484;p21"/>
          <p:cNvSpPr txBox="1">
            <a:spLocks noGrp="1"/>
          </p:cNvSpPr>
          <p:nvPr>
            <p:ph type="subTitle" idx="2"/>
          </p:nvPr>
        </p:nvSpPr>
        <p:spPr>
          <a:xfrm>
            <a:off x="3673549" y="3573750"/>
            <a:ext cx="1801800" cy="59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5" name="Google Shape;485;p21"/>
          <p:cNvSpPr txBox="1">
            <a:spLocks noGrp="1"/>
          </p:cNvSpPr>
          <p:nvPr>
            <p:ph type="title"/>
          </p:nvPr>
        </p:nvSpPr>
        <p:spPr>
          <a:xfrm>
            <a:off x="3205922" y="1553628"/>
            <a:ext cx="2730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6" name="Google Shape;486;p21"/>
          <p:cNvSpPr txBox="1">
            <a:spLocks noGrp="1"/>
          </p:cNvSpPr>
          <p:nvPr>
            <p:ph type="subTitle" idx="3"/>
          </p:nvPr>
        </p:nvSpPr>
        <p:spPr>
          <a:xfrm>
            <a:off x="6574819" y="3573750"/>
            <a:ext cx="1801800" cy="59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7" name="Google Shape;487;p21"/>
          <p:cNvSpPr txBox="1">
            <a:spLocks noGrp="1"/>
          </p:cNvSpPr>
          <p:nvPr>
            <p:ph type="title" idx="4" hasCustomPrompt="1"/>
          </p:nvPr>
        </p:nvSpPr>
        <p:spPr>
          <a:xfrm>
            <a:off x="865573" y="2866085"/>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500">
                <a:solidFill>
                  <a:schemeClr val="dk2"/>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488" name="Google Shape;488;p21"/>
          <p:cNvSpPr txBox="1">
            <a:spLocks noGrp="1"/>
          </p:cNvSpPr>
          <p:nvPr>
            <p:ph type="title" idx="5" hasCustomPrompt="1"/>
          </p:nvPr>
        </p:nvSpPr>
        <p:spPr>
          <a:xfrm>
            <a:off x="3766835" y="2866085"/>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500">
                <a:solidFill>
                  <a:schemeClr val="dk2"/>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sp>
        <p:nvSpPr>
          <p:cNvPr id="489" name="Google Shape;489;p21"/>
          <p:cNvSpPr txBox="1">
            <a:spLocks noGrp="1"/>
          </p:cNvSpPr>
          <p:nvPr>
            <p:ph type="title" idx="6" hasCustomPrompt="1"/>
          </p:nvPr>
        </p:nvSpPr>
        <p:spPr>
          <a:xfrm>
            <a:off x="6668098" y="2866085"/>
            <a:ext cx="16152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500">
                <a:solidFill>
                  <a:schemeClr val="dk2"/>
                </a:solidFill>
              </a:defRPr>
            </a:lvl1pPr>
            <a:lvl2pPr lvl="1" algn="ctr" rtl="0">
              <a:spcBef>
                <a:spcPts val="0"/>
              </a:spcBef>
              <a:spcAft>
                <a:spcPts val="0"/>
              </a:spcAft>
              <a:buClr>
                <a:schemeClr val="accent6"/>
              </a:buClr>
              <a:buSzPts val="4800"/>
              <a:buNone/>
              <a:defRPr sz="4800">
                <a:solidFill>
                  <a:schemeClr val="accent6"/>
                </a:solidFill>
              </a:defRPr>
            </a:lvl2pPr>
            <a:lvl3pPr lvl="2" algn="ctr" rtl="0">
              <a:spcBef>
                <a:spcPts val="0"/>
              </a:spcBef>
              <a:spcAft>
                <a:spcPts val="0"/>
              </a:spcAft>
              <a:buClr>
                <a:schemeClr val="accent6"/>
              </a:buClr>
              <a:buSzPts val="4800"/>
              <a:buNone/>
              <a:defRPr sz="4800">
                <a:solidFill>
                  <a:schemeClr val="accent6"/>
                </a:solidFill>
              </a:defRPr>
            </a:lvl3pPr>
            <a:lvl4pPr lvl="3" algn="ctr" rtl="0">
              <a:spcBef>
                <a:spcPts val="0"/>
              </a:spcBef>
              <a:spcAft>
                <a:spcPts val="0"/>
              </a:spcAft>
              <a:buClr>
                <a:schemeClr val="accent6"/>
              </a:buClr>
              <a:buSzPts val="4800"/>
              <a:buNone/>
              <a:defRPr sz="4800">
                <a:solidFill>
                  <a:schemeClr val="accent6"/>
                </a:solidFill>
              </a:defRPr>
            </a:lvl4pPr>
            <a:lvl5pPr lvl="4" algn="ctr" rtl="0">
              <a:spcBef>
                <a:spcPts val="0"/>
              </a:spcBef>
              <a:spcAft>
                <a:spcPts val="0"/>
              </a:spcAft>
              <a:buClr>
                <a:schemeClr val="accent6"/>
              </a:buClr>
              <a:buSzPts val="4800"/>
              <a:buNone/>
              <a:defRPr sz="4800">
                <a:solidFill>
                  <a:schemeClr val="accent6"/>
                </a:solidFill>
              </a:defRPr>
            </a:lvl5pPr>
            <a:lvl6pPr lvl="5" algn="ctr" rtl="0">
              <a:spcBef>
                <a:spcPts val="0"/>
              </a:spcBef>
              <a:spcAft>
                <a:spcPts val="0"/>
              </a:spcAft>
              <a:buClr>
                <a:schemeClr val="accent6"/>
              </a:buClr>
              <a:buSzPts val="4800"/>
              <a:buNone/>
              <a:defRPr sz="4800">
                <a:solidFill>
                  <a:schemeClr val="accent6"/>
                </a:solidFill>
              </a:defRPr>
            </a:lvl6pPr>
            <a:lvl7pPr lvl="6" algn="ctr" rtl="0">
              <a:spcBef>
                <a:spcPts val="0"/>
              </a:spcBef>
              <a:spcAft>
                <a:spcPts val="0"/>
              </a:spcAft>
              <a:buClr>
                <a:schemeClr val="accent6"/>
              </a:buClr>
              <a:buSzPts val="4800"/>
              <a:buNone/>
              <a:defRPr sz="4800">
                <a:solidFill>
                  <a:schemeClr val="accent6"/>
                </a:solidFill>
              </a:defRPr>
            </a:lvl7pPr>
            <a:lvl8pPr lvl="7" algn="ctr" rtl="0">
              <a:spcBef>
                <a:spcPts val="0"/>
              </a:spcBef>
              <a:spcAft>
                <a:spcPts val="0"/>
              </a:spcAft>
              <a:buClr>
                <a:schemeClr val="accent6"/>
              </a:buClr>
              <a:buSzPts val="4800"/>
              <a:buNone/>
              <a:defRPr sz="4800">
                <a:solidFill>
                  <a:schemeClr val="accent6"/>
                </a:solidFill>
              </a:defRPr>
            </a:lvl8pPr>
            <a:lvl9pPr lvl="8" algn="ctr" rtl="0">
              <a:spcBef>
                <a:spcPts val="0"/>
              </a:spcBef>
              <a:spcAft>
                <a:spcPts val="0"/>
              </a:spcAft>
              <a:buClr>
                <a:schemeClr val="accent6"/>
              </a:buClr>
              <a:buSzPts val="4800"/>
              <a:buNone/>
              <a:defRPr sz="4800">
                <a:solidFill>
                  <a:schemeClr val="accent6"/>
                </a:solidFill>
              </a:defRPr>
            </a:lvl9pPr>
          </a:lstStyle>
          <a:p>
            <a:r>
              <a:t>xx%</a:t>
            </a:r>
          </a:p>
        </p:txBody>
      </p:sp>
      <p:grpSp>
        <p:nvGrpSpPr>
          <p:cNvPr id="490" name="Google Shape;490;p21"/>
          <p:cNvGrpSpPr/>
          <p:nvPr/>
        </p:nvGrpSpPr>
        <p:grpSpPr>
          <a:xfrm rot="10800000">
            <a:off x="-100758" y="-1507122"/>
            <a:ext cx="9526843" cy="3350823"/>
            <a:chOff x="-277008" y="3313685"/>
            <a:chExt cx="9526843" cy="3350823"/>
          </a:xfrm>
        </p:grpSpPr>
        <p:sp>
          <p:nvSpPr>
            <p:cNvPr id="491" name="Google Shape;491;p21"/>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1">
  <p:cSld name="TITLE_ONLY_1">
    <p:spTree>
      <p:nvGrpSpPr>
        <p:cNvPr id="1" name="Shape 509"/>
        <p:cNvGrpSpPr/>
        <p:nvPr/>
      </p:nvGrpSpPr>
      <p:grpSpPr>
        <a:xfrm>
          <a:off x="0" y="0"/>
          <a:ext cx="0" cy="0"/>
          <a:chOff x="0" y="0"/>
          <a:chExt cx="0" cy="0"/>
        </a:xfrm>
      </p:grpSpPr>
      <p:sp>
        <p:nvSpPr>
          <p:cNvPr id="510" name="Google Shape;510;p22"/>
          <p:cNvSpPr txBox="1">
            <a:spLocks noGrp="1"/>
          </p:cNvSpPr>
          <p:nvPr>
            <p:ph type="title"/>
          </p:nvPr>
        </p:nvSpPr>
        <p:spPr>
          <a:xfrm>
            <a:off x="1667575" y="550527"/>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11" name="Google Shape;511;p22"/>
          <p:cNvSpPr/>
          <p:nvPr/>
        </p:nvSpPr>
        <p:spPr>
          <a:xfrm>
            <a:off x="8445490" y="54897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22"/>
          <p:cNvGrpSpPr/>
          <p:nvPr/>
        </p:nvGrpSpPr>
        <p:grpSpPr>
          <a:xfrm>
            <a:off x="-277008" y="3313685"/>
            <a:ext cx="9526843" cy="3350823"/>
            <a:chOff x="-277008" y="3313685"/>
            <a:chExt cx="9526843" cy="3350823"/>
          </a:xfrm>
        </p:grpSpPr>
        <p:sp>
          <p:nvSpPr>
            <p:cNvPr id="513" name="Google Shape;513;p22"/>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2">
  <p:cSld name="TITLE_ONLY_1_5">
    <p:spTree>
      <p:nvGrpSpPr>
        <p:cNvPr id="1" name="Shape 531"/>
        <p:cNvGrpSpPr/>
        <p:nvPr/>
      </p:nvGrpSpPr>
      <p:grpSpPr>
        <a:xfrm>
          <a:off x="0" y="0"/>
          <a:ext cx="0" cy="0"/>
          <a:chOff x="0" y="0"/>
          <a:chExt cx="0" cy="0"/>
        </a:xfrm>
      </p:grpSpPr>
      <p:sp>
        <p:nvSpPr>
          <p:cNvPr id="532" name="Google Shape;532;p23"/>
          <p:cNvSpPr txBox="1">
            <a:spLocks noGrp="1"/>
          </p:cNvSpPr>
          <p:nvPr>
            <p:ph type="title"/>
          </p:nvPr>
        </p:nvSpPr>
        <p:spPr>
          <a:xfrm>
            <a:off x="1667575" y="550527"/>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_AND_BODY_1_3">
    <p:spTree>
      <p:nvGrpSpPr>
        <p:cNvPr id="1" name="Shape 533"/>
        <p:cNvGrpSpPr/>
        <p:nvPr/>
      </p:nvGrpSpPr>
      <p:grpSpPr>
        <a:xfrm>
          <a:off x="0" y="0"/>
          <a:ext cx="0" cy="0"/>
          <a:chOff x="0" y="0"/>
          <a:chExt cx="0" cy="0"/>
        </a:xfrm>
      </p:grpSpPr>
      <p:sp>
        <p:nvSpPr>
          <p:cNvPr id="534" name="Google Shape;534;p24"/>
          <p:cNvSpPr txBox="1">
            <a:spLocks noGrp="1"/>
          </p:cNvSpPr>
          <p:nvPr>
            <p:ph type="title"/>
          </p:nvPr>
        </p:nvSpPr>
        <p:spPr>
          <a:xfrm>
            <a:off x="4846112" y="2427926"/>
            <a:ext cx="1526400" cy="345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535" name="Google Shape;535;p24"/>
          <p:cNvSpPr txBox="1">
            <a:spLocks noGrp="1"/>
          </p:cNvSpPr>
          <p:nvPr>
            <p:ph type="subTitle" idx="1"/>
          </p:nvPr>
        </p:nvSpPr>
        <p:spPr>
          <a:xfrm>
            <a:off x="4846102" y="2302373"/>
            <a:ext cx="152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36" name="Google Shape;536;p24"/>
          <p:cNvSpPr txBox="1">
            <a:spLocks noGrp="1"/>
          </p:cNvSpPr>
          <p:nvPr>
            <p:ph type="title" idx="2"/>
          </p:nvPr>
        </p:nvSpPr>
        <p:spPr>
          <a:xfrm>
            <a:off x="6638452" y="2427926"/>
            <a:ext cx="1526400" cy="345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537" name="Google Shape;537;p24"/>
          <p:cNvSpPr txBox="1">
            <a:spLocks noGrp="1"/>
          </p:cNvSpPr>
          <p:nvPr>
            <p:ph type="subTitle" idx="3"/>
          </p:nvPr>
        </p:nvSpPr>
        <p:spPr>
          <a:xfrm>
            <a:off x="6638451" y="2302373"/>
            <a:ext cx="152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38" name="Google Shape;538;p24"/>
          <p:cNvSpPr txBox="1">
            <a:spLocks noGrp="1"/>
          </p:cNvSpPr>
          <p:nvPr>
            <p:ph type="title" idx="4"/>
          </p:nvPr>
        </p:nvSpPr>
        <p:spPr>
          <a:xfrm>
            <a:off x="4846112" y="3719475"/>
            <a:ext cx="1526400" cy="345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539" name="Google Shape;539;p24"/>
          <p:cNvSpPr txBox="1">
            <a:spLocks noGrp="1"/>
          </p:cNvSpPr>
          <p:nvPr>
            <p:ph type="subTitle" idx="5"/>
          </p:nvPr>
        </p:nvSpPr>
        <p:spPr>
          <a:xfrm>
            <a:off x="4846100" y="3965300"/>
            <a:ext cx="152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40" name="Google Shape;540;p24"/>
          <p:cNvSpPr txBox="1">
            <a:spLocks noGrp="1"/>
          </p:cNvSpPr>
          <p:nvPr>
            <p:ph type="title" idx="6"/>
          </p:nvPr>
        </p:nvSpPr>
        <p:spPr>
          <a:xfrm>
            <a:off x="6638449" y="3719475"/>
            <a:ext cx="1526400" cy="345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541" name="Google Shape;541;p24"/>
          <p:cNvSpPr txBox="1">
            <a:spLocks noGrp="1"/>
          </p:cNvSpPr>
          <p:nvPr>
            <p:ph type="subTitle" idx="7"/>
          </p:nvPr>
        </p:nvSpPr>
        <p:spPr>
          <a:xfrm>
            <a:off x="6638449" y="3965300"/>
            <a:ext cx="152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42" name="Google Shape;542;p24"/>
          <p:cNvSpPr txBox="1">
            <a:spLocks noGrp="1"/>
          </p:cNvSpPr>
          <p:nvPr>
            <p:ph type="title" idx="8"/>
          </p:nvPr>
        </p:nvSpPr>
        <p:spPr>
          <a:xfrm>
            <a:off x="5557900" y="1317400"/>
            <a:ext cx="191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43" name="Google Shape;543;p24"/>
          <p:cNvGrpSpPr/>
          <p:nvPr/>
        </p:nvGrpSpPr>
        <p:grpSpPr>
          <a:xfrm rot="10800000">
            <a:off x="-924294" y="-1251918"/>
            <a:ext cx="10978491" cy="2680152"/>
            <a:chOff x="-1136294" y="3937582"/>
            <a:chExt cx="10978491" cy="2680152"/>
          </a:xfrm>
        </p:grpSpPr>
        <p:sp>
          <p:nvSpPr>
            <p:cNvPr id="544" name="Google Shape;544;p24"/>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4"/>
            <p:cNvGrpSpPr/>
            <p:nvPr/>
          </p:nvGrpSpPr>
          <p:grpSpPr>
            <a:xfrm>
              <a:off x="-427897" y="3937582"/>
              <a:ext cx="9877866" cy="2680152"/>
              <a:chOff x="-427897" y="3937582"/>
              <a:chExt cx="9877866" cy="2680152"/>
            </a:xfrm>
          </p:grpSpPr>
          <p:sp>
            <p:nvSpPr>
              <p:cNvPr id="546" name="Google Shape;546;p24"/>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4"/>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ITLE_AND_BODY_1_2">
    <p:spTree>
      <p:nvGrpSpPr>
        <p:cNvPr id="1" name="Shape 553"/>
        <p:cNvGrpSpPr/>
        <p:nvPr/>
      </p:nvGrpSpPr>
      <p:grpSpPr>
        <a:xfrm>
          <a:off x="0" y="0"/>
          <a:ext cx="0" cy="0"/>
          <a:chOff x="0" y="0"/>
          <a:chExt cx="0" cy="0"/>
        </a:xfrm>
      </p:grpSpPr>
      <p:sp>
        <p:nvSpPr>
          <p:cNvPr id="554" name="Google Shape;554;p25"/>
          <p:cNvSpPr txBox="1">
            <a:spLocks noGrp="1"/>
          </p:cNvSpPr>
          <p:nvPr>
            <p:ph type="subTitle" idx="1"/>
          </p:nvPr>
        </p:nvSpPr>
        <p:spPr>
          <a:xfrm>
            <a:off x="2642600" y="1392625"/>
            <a:ext cx="3863700" cy="3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55" name="Google Shape;555;p25"/>
          <p:cNvSpPr txBox="1">
            <a:spLocks noGrp="1"/>
          </p:cNvSpPr>
          <p:nvPr>
            <p:ph type="title" hasCustomPrompt="1"/>
          </p:nvPr>
        </p:nvSpPr>
        <p:spPr>
          <a:xfrm>
            <a:off x="2642600" y="711025"/>
            <a:ext cx="3858900" cy="73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5000"/>
              <a:buNone/>
              <a:defRPr sz="5000">
                <a:solidFill>
                  <a:schemeClr val="dk1"/>
                </a:solidFill>
              </a:defRPr>
            </a:lvl1pPr>
            <a:lvl2pPr lvl="1" algn="ctr" rtl="0">
              <a:spcBef>
                <a:spcPts val="0"/>
              </a:spcBef>
              <a:spcAft>
                <a:spcPts val="0"/>
              </a:spcAft>
              <a:buClr>
                <a:schemeClr val="accent6"/>
              </a:buClr>
              <a:buSzPts val="5000"/>
              <a:buNone/>
              <a:defRPr sz="5000">
                <a:solidFill>
                  <a:schemeClr val="accent6"/>
                </a:solidFill>
              </a:defRPr>
            </a:lvl2pPr>
            <a:lvl3pPr lvl="2" algn="ctr" rtl="0">
              <a:spcBef>
                <a:spcPts val="0"/>
              </a:spcBef>
              <a:spcAft>
                <a:spcPts val="0"/>
              </a:spcAft>
              <a:buClr>
                <a:schemeClr val="accent6"/>
              </a:buClr>
              <a:buSzPts val="5000"/>
              <a:buNone/>
              <a:defRPr sz="5000">
                <a:solidFill>
                  <a:schemeClr val="accent6"/>
                </a:solidFill>
              </a:defRPr>
            </a:lvl3pPr>
            <a:lvl4pPr lvl="3" algn="ctr" rtl="0">
              <a:spcBef>
                <a:spcPts val="0"/>
              </a:spcBef>
              <a:spcAft>
                <a:spcPts val="0"/>
              </a:spcAft>
              <a:buClr>
                <a:schemeClr val="accent6"/>
              </a:buClr>
              <a:buSzPts val="5000"/>
              <a:buNone/>
              <a:defRPr sz="5000">
                <a:solidFill>
                  <a:schemeClr val="accent6"/>
                </a:solidFill>
              </a:defRPr>
            </a:lvl4pPr>
            <a:lvl5pPr lvl="4" algn="ctr" rtl="0">
              <a:spcBef>
                <a:spcPts val="0"/>
              </a:spcBef>
              <a:spcAft>
                <a:spcPts val="0"/>
              </a:spcAft>
              <a:buClr>
                <a:schemeClr val="accent6"/>
              </a:buClr>
              <a:buSzPts val="5000"/>
              <a:buNone/>
              <a:defRPr sz="5000">
                <a:solidFill>
                  <a:schemeClr val="accent6"/>
                </a:solidFill>
              </a:defRPr>
            </a:lvl5pPr>
            <a:lvl6pPr lvl="5" algn="ctr" rtl="0">
              <a:spcBef>
                <a:spcPts val="0"/>
              </a:spcBef>
              <a:spcAft>
                <a:spcPts val="0"/>
              </a:spcAft>
              <a:buClr>
                <a:schemeClr val="accent6"/>
              </a:buClr>
              <a:buSzPts val="5000"/>
              <a:buNone/>
              <a:defRPr sz="5000">
                <a:solidFill>
                  <a:schemeClr val="accent6"/>
                </a:solidFill>
              </a:defRPr>
            </a:lvl6pPr>
            <a:lvl7pPr lvl="6" algn="ctr" rtl="0">
              <a:spcBef>
                <a:spcPts val="0"/>
              </a:spcBef>
              <a:spcAft>
                <a:spcPts val="0"/>
              </a:spcAft>
              <a:buClr>
                <a:schemeClr val="accent6"/>
              </a:buClr>
              <a:buSzPts val="5000"/>
              <a:buNone/>
              <a:defRPr sz="5000">
                <a:solidFill>
                  <a:schemeClr val="accent6"/>
                </a:solidFill>
              </a:defRPr>
            </a:lvl7pPr>
            <a:lvl8pPr lvl="7" algn="ctr" rtl="0">
              <a:spcBef>
                <a:spcPts val="0"/>
              </a:spcBef>
              <a:spcAft>
                <a:spcPts val="0"/>
              </a:spcAft>
              <a:buClr>
                <a:schemeClr val="accent6"/>
              </a:buClr>
              <a:buSzPts val="5000"/>
              <a:buNone/>
              <a:defRPr sz="5000">
                <a:solidFill>
                  <a:schemeClr val="accent6"/>
                </a:solidFill>
              </a:defRPr>
            </a:lvl8pPr>
            <a:lvl9pPr lvl="8" algn="ctr" rtl="0">
              <a:spcBef>
                <a:spcPts val="0"/>
              </a:spcBef>
              <a:spcAft>
                <a:spcPts val="0"/>
              </a:spcAft>
              <a:buClr>
                <a:schemeClr val="accent6"/>
              </a:buClr>
              <a:buSzPts val="5000"/>
              <a:buNone/>
              <a:defRPr sz="5000">
                <a:solidFill>
                  <a:schemeClr val="accent6"/>
                </a:solidFill>
              </a:defRPr>
            </a:lvl9pPr>
          </a:lstStyle>
          <a:p>
            <a:r>
              <a:t>xx%</a:t>
            </a:r>
          </a:p>
        </p:txBody>
      </p:sp>
      <p:sp>
        <p:nvSpPr>
          <p:cNvPr id="556" name="Google Shape;556;p25"/>
          <p:cNvSpPr txBox="1">
            <a:spLocks noGrp="1"/>
          </p:cNvSpPr>
          <p:nvPr>
            <p:ph type="subTitle" idx="2"/>
          </p:nvPr>
        </p:nvSpPr>
        <p:spPr>
          <a:xfrm>
            <a:off x="713175" y="3115577"/>
            <a:ext cx="3863700" cy="3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57" name="Google Shape;557;p25"/>
          <p:cNvSpPr txBox="1">
            <a:spLocks noGrp="1"/>
          </p:cNvSpPr>
          <p:nvPr>
            <p:ph type="title" idx="3" hasCustomPrompt="1"/>
          </p:nvPr>
        </p:nvSpPr>
        <p:spPr>
          <a:xfrm>
            <a:off x="708151" y="2433977"/>
            <a:ext cx="3863700" cy="73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5000"/>
              <a:buNone/>
              <a:defRPr sz="5000">
                <a:solidFill>
                  <a:schemeClr val="dk1"/>
                </a:solidFill>
              </a:defRPr>
            </a:lvl1pPr>
            <a:lvl2pPr lvl="1" algn="ctr" rtl="0">
              <a:spcBef>
                <a:spcPts val="0"/>
              </a:spcBef>
              <a:spcAft>
                <a:spcPts val="0"/>
              </a:spcAft>
              <a:buClr>
                <a:schemeClr val="accent6"/>
              </a:buClr>
              <a:buSzPts val="5000"/>
              <a:buNone/>
              <a:defRPr sz="5000">
                <a:solidFill>
                  <a:schemeClr val="accent6"/>
                </a:solidFill>
              </a:defRPr>
            </a:lvl2pPr>
            <a:lvl3pPr lvl="2" algn="ctr" rtl="0">
              <a:spcBef>
                <a:spcPts val="0"/>
              </a:spcBef>
              <a:spcAft>
                <a:spcPts val="0"/>
              </a:spcAft>
              <a:buClr>
                <a:schemeClr val="accent6"/>
              </a:buClr>
              <a:buSzPts val="5000"/>
              <a:buNone/>
              <a:defRPr sz="5000">
                <a:solidFill>
                  <a:schemeClr val="accent6"/>
                </a:solidFill>
              </a:defRPr>
            </a:lvl3pPr>
            <a:lvl4pPr lvl="3" algn="ctr" rtl="0">
              <a:spcBef>
                <a:spcPts val="0"/>
              </a:spcBef>
              <a:spcAft>
                <a:spcPts val="0"/>
              </a:spcAft>
              <a:buClr>
                <a:schemeClr val="accent6"/>
              </a:buClr>
              <a:buSzPts val="5000"/>
              <a:buNone/>
              <a:defRPr sz="5000">
                <a:solidFill>
                  <a:schemeClr val="accent6"/>
                </a:solidFill>
              </a:defRPr>
            </a:lvl4pPr>
            <a:lvl5pPr lvl="4" algn="ctr" rtl="0">
              <a:spcBef>
                <a:spcPts val="0"/>
              </a:spcBef>
              <a:spcAft>
                <a:spcPts val="0"/>
              </a:spcAft>
              <a:buClr>
                <a:schemeClr val="accent6"/>
              </a:buClr>
              <a:buSzPts val="5000"/>
              <a:buNone/>
              <a:defRPr sz="5000">
                <a:solidFill>
                  <a:schemeClr val="accent6"/>
                </a:solidFill>
              </a:defRPr>
            </a:lvl5pPr>
            <a:lvl6pPr lvl="5" algn="ctr" rtl="0">
              <a:spcBef>
                <a:spcPts val="0"/>
              </a:spcBef>
              <a:spcAft>
                <a:spcPts val="0"/>
              </a:spcAft>
              <a:buClr>
                <a:schemeClr val="accent6"/>
              </a:buClr>
              <a:buSzPts val="5000"/>
              <a:buNone/>
              <a:defRPr sz="5000">
                <a:solidFill>
                  <a:schemeClr val="accent6"/>
                </a:solidFill>
              </a:defRPr>
            </a:lvl6pPr>
            <a:lvl7pPr lvl="6" algn="ctr" rtl="0">
              <a:spcBef>
                <a:spcPts val="0"/>
              </a:spcBef>
              <a:spcAft>
                <a:spcPts val="0"/>
              </a:spcAft>
              <a:buClr>
                <a:schemeClr val="accent6"/>
              </a:buClr>
              <a:buSzPts val="5000"/>
              <a:buNone/>
              <a:defRPr sz="5000">
                <a:solidFill>
                  <a:schemeClr val="accent6"/>
                </a:solidFill>
              </a:defRPr>
            </a:lvl7pPr>
            <a:lvl8pPr lvl="7" algn="ctr" rtl="0">
              <a:spcBef>
                <a:spcPts val="0"/>
              </a:spcBef>
              <a:spcAft>
                <a:spcPts val="0"/>
              </a:spcAft>
              <a:buClr>
                <a:schemeClr val="accent6"/>
              </a:buClr>
              <a:buSzPts val="5000"/>
              <a:buNone/>
              <a:defRPr sz="5000">
                <a:solidFill>
                  <a:schemeClr val="accent6"/>
                </a:solidFill>
              </a:defRPr>
            </a:lvl8pPr>
            <a:lvl9pPr lvl="8" algn="ctr" rtl="0">
              <a:spcBef>
                <a:spcPts val="0"/>
              </a:spcBef>
              <a:spcAft>
                <a:spcPts val="0"/>
              </a:spcAft>
              <a:buClr>
                <a:schemeClr val="accent6"/>
              </a:buClr>
              <a:buSzPts val="5000"/>
              <a:buNone/>
              <a:defRPr sz="5000">
                <a:solidFill>
                  <a:schemeClr val="accent6"/>
                </a:solidFill>
              </a:defRPr>
            </a:lvl9pPr>
          </a:lstStyle>
          <a:p>
            <a:r>
              <a:t>xx%</a:t>
            </a:r>
          </a:p>
        </p:txBody>
      </p:sp>
      <p:sp>
        <p:nvSpPr>
          <p:cNvPr id="558" name="Google Shape;558;p25"/>
          <p:cNvSpPr txBox="1">
            <a:spLocks noGrp="1"/>
          </p:cNvSpPr>
          <p:nvPr>
            <p:ph type="subTitle" idx="4"/>
          </p:nvPr>
        </p:nvSpPr>
        <p:spPr>
          <a:xfrm>
            <a:off x="4572000" y="3127277"/>
            <a:ext cx="3863700" cy="3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559" name="Google Shape;559;p25"/>
          <p:cNvSpPr txBox="1">
            <a:spLocks noGrp="1"/>
          </p:cNvSpPr>
          <p:nvPr>
            <p:ph type="title" idx="5" hasCustomPrompt="1"/>
          </p:nvPr>
        </p:nvSpPr>
        <p:spPr>
          <a:xfrm>
            <a:off x="4572000" y="2445677"/>
            <a:ext cx="3863700" cy="73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5000"/>
              <a:buNone/>
              <a:defRPr sz="5000">
                <a:solidFill>
                  <a:schemeClr val="dk1"/>
                </a:solidFill>
              </a:defRPr>
            </a:lvl1pPr>
            <a:lvl2pPr lvl="1" algn="ctr" rtl="0">
              <a:spcBef>
                <a:spcPts val="0"/>
              </a:spcBef>
              <a:spcAft>
                <a:spcPts val="0"/>
              </a:spcAft>
              <a:buClr>
                <a:schemeClr val="accent6"/>
              </a:buClr>
              <a:buSzPts val="5000"/>
              <a:buNone/>
              <a:defRPr sz="5000">
                <a:solidFill>
                  <a:schemeClr val="accent6"/>
                </a:solidFill>
              </a:defRPr>
            </a:lvl2pPr>
            <a:lvl3pPr lvl="2" algn="ctr" rtl="0">
              <a:spcBef>
                <a:spcPts val="0"/>
              </a:spcBef>
              <a:spcAft>
                <a:spcPts val="0"/>
              </a:spcAft>
              <a:buClr>
                <a:schemeClr val="accent6"/>
              </a:buClr>
              <a:buSzPts val="5000"/>
              <a:buNone/>
              <a:defRPr sz="5000">
                <a:solidFill>
                  <a:schemeClr val="accent6"/>
                </a:solidFill>
              </a:defRPr>
            </a:lvl3pPr>
            <a:lvl4pPr lvl="3" algn="ctr" rtl="0">
              <a:spcBef>
                <a:spcPts val="0"/>
              </a:spcBef>
              <a:spcAft>
                <a:spcPts val="0"/>
              </a:spcAft>
              <a:buClr>
                <a:schemeClr val="accent6"/>
              </a:buClr>
              <a:buSzPts val="5000"/>
              <a:buNone/>
              <a:defRPr sz="5000">
                <a:solidFill>
                  <a:schemeClr val="accent6"/>
                </a:solidFill>
              </a:defRPr>
            </a:lvl4pPr>
            <a:lvl5pPr lvl="4" algn="ctr" rtl="0">
              <a:spcBef>
                <a:spcPts val="0"/>
              </a:spcBef>
              <a:spcAft>
                <a:spcPts val="0"/>
              </a:spcAft>
              <a:buClr>
                <a:schemeClr val="accent6"/>
              </a:buClr>
              <a:buSzPts val="5000"/>
              <a:buNone/>
              <a:defRPr sz="5000">
                <a:solidFill>
                  <a:schemeClr val="accent6"/>
                </a:solidFill>
              </a:defRPr>
            </a:lvl5pPr>
            <a:lvl6pPr lvl="5" algn="ctr" rtl="0">
              <a:spcBef>
                <a:spcPts val="0"/>
              </a:spcBef>
              <a:spcAft>
                <a:spcPts val="0"/>
              </a:spcAft>
              <a:buClr>
                <a:schemeClr val="accent6"/>
              </a:buClr>
              <a:buSzPts val="5000"/>
              <a:buNone/>
              <a:defRPr sz="5000">
                <a:solidFill>
                  <a:schemeClr val="accent6"/>
                </a:solidFill>
              </a:defRPr>
            </a:lvl6pPr>
            <a:lvl7pPr lvl="6" algn="ctr" rtl="0">
              <a:spcBef>
                <a:spcPts val="0"/>
              </a:spcBef>
              <a:spcAft>
                <a:spcPts val="0"/>
              </a:spcAft>
              <a:buClr>
                <a:schemeClr val="accent6"/>
              </a:buClr>
              <a:buSzPts val="5000"/>
              <a:buNone/>
              <a:defRPr sz="5000">
                <a:solidFill>
                  <a:schemeClr val="accent6"/>
                </a:solidFill>
              </a:defRPr>
            </a:lvl7pPr>
            <a:lvl8pPr lvl="7" algn="ctr" rtl="0">
              <a:spcBef>
                <a:spcPts val="0"/>
              </a:spcBef>
              <a:spcAft>
                <a:spcPts val="0"/>
              </a:spcAft>
              <a:buClr>
                <a:schemeClr val="accent6"/>
              </a:buClr>
              <a:buSzPts val="5000"/>
              <a:buNone/>
              <a:defRPr sz="5000">
                <a:solidFill>
                  <a:schemeClr val="accent6"/>
                </a:solidFill>
              </a:defRPr>
            </a:lvl8pPr>
            <a:lvl9pPr lvl="8" algn="ctr" rtl="0">
              <a:spcBef>
                <a:spcPts val="0"/>
              </a:spcBef>
              <a:spcAft>
                <a:spcPts val="0"/>
              </a:spcAft>
              <a:buClr>
                <a:schemeClr val="accent6"/>
              </a:buClr>
              <a:buSzPts val="5000"/>
              <a:buNone/>
              <a:defRPr sz="5000">
                <a:solidFill>
                  <a:schemeClr val="accent6"/>
                </a:solidFill>
              </a:defRPr>
            </a:lvl9pPr>
          </a:lstStyle>
          <a:p>
            <a:r>
              <a:t>xx%</a:t>
            </a:r>
          </a:p>
        </p:txBody>
      </p:sp>
      <p:grpSp>
        <p:nvGrpSpPr>
          <p:cNvPr id="560" name="Google Shape;560;p25"/>
          <p:cNvGrpSpPr/>
          <p:nvPr/>
        </p:nvGrpSpPr>
        <p:grpSpPr>
          <a:xfrm>
            <a:off x="-277008" y="3313685"/>
            <a:ext cx="9526843" cy="3350823"/>
            <a:chOff x="-277008" y="3313685"/>
            <a:chExt cx="9526843" cy="3350823"/>
          </a:xfrm>
        </p:grpSpPr>
        <p:sp>
          <p:nvSpPr>
            <p:cNvPr id="561" name="Google Shape;561;p25"/>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5"/>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5"/>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p:cSld name="TITLE_AND_BODY_1_1_1_1">
    <p:spTree>
      <p:nvGrpSpPr>
        <p:cNvPr id="1" name="Shape 579"/>
        <p:cNvGrpSpPr/>
        <p:nvPr/>
      </p:nvGrpSpPr>
      <p:grpSpPr>
        <a:xfrm>
          <a:off x="0" y="0"/>
          <a:ext cx="0" cy="0"/>
          <a:chOff x="0" y="0"/>
          <a:chExt cx="0" cy="0"/>
        </a:xfrm>
      </p:grpSpPr>
      <p:sp>
        <p:nvSpPr>
          <p:cNvPr id="580" name="Google Shape;580;p26"/>
          <p:cNvSpPr txBox="1">
            <a:spLocks noGrp="1"/>
          </p:cNvSpPr>
          <p:nvPr>
            <p:ph type="title"/>
          </p:nvPr>
        </p:nvSpPr>
        <p:spPr>
          <a:xfrm>
            <a:off x="3419854" y="3595677"/>
            <a:ext cx="2304300" cy="5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1" name="Google Shape;581;p26"/>
          <p:cNvSpPr txBox="1">
            <a:spLocks noGrp="1"/>
          </p:cNvSpPr>
          <p:nvPr>
            <p:ph type="subTitle" idx="1"/>
          </p:nvPr>
        </p:nvSpPr>
        <p:spPr>
          <a:xfrm>
            <a:off x="3419850" y="3961327"/>
            <a:ext cx="230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2" name="Google Shape;582;p26"/>
          <p:cNvSpPr txBox="1">
            <a:spLocks noGrp="1"/>
          </p:cNvSpPr>
          <p:nvPr>
            <p:ph type="title" idx="2"/>
          </p:nvPr>
        </p:nvSpPr>
        <p:spPr>
          <a:xfrm>
            <a:off x="6012233" y="3595677"/>
            <a:ext cx="2304300" cy="5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3" name="Google Shape;583;p26"/>
          <p:cNvSpPr txBox="1">
            <a:spLocks noGrp="1"/>
          </p:cNvSpPr>
          <p:nvPr>
            <p:ph type="subTitle" idx="3"/>
          </p:nvPr>
        </p:nvSpPr>
        <p:spPr>
          <a:xfrm>
            <a:off x="6012226" y="3961327"/>
            <a:ext cx="230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4" name="Google Shape;584;p26"/>
          <p:cNvSpPr txBox="1">
            <a:spLocks noGrp="1"/>
          </p:cNvSpPr>
          <p:nvPr>
            <p:ph type="title" idx="4"/>
          </p:nvPr>
        </p:nvSpPr>
        <p:spPr>
          <a:xfrm>
            <a:off x="827475" y="3595677"/>
            <a:ext cx="2304300" cy="5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5" name="Google Shape;585;p26"/>
          <p:cNvSpPr txBox="1">
            <a:spLocks noGrp="1"/>
          </p:cNvSpPr>
          <p:nvPr>
            <p:ph type="subTitle" idx="5"/>
          </p:nvPr>
        </p:nvSpPr>
        <p:spPr>
          <a:xfrm>
            <a:off x="827475" y="3961327"/>
            <a:ext cx="230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6" name="Google Shape;586;p26"/>
          <p:cNvSpPr txBox="1">
            <a:spLocks noGrp="1"/>
          </p:cNvSpPr>
          <p:nvPr>
            <p:ph type="title" idx="6"/>
          </p:nvPr>
        </p:nvSpPr>
        <p:spPr>
          <a:xfrm>
            <a:off x="3419854" y="2010352"/>
            <a:ext cx="2304300" cy="5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7" name="Google Shape;587;p26"/>
          <p:cNvSpPr txBox="1">
            <a:spLocks noGrp="1"/>
          </p:cNvSpPr>
          <p:nvPr>
            <p:ph type="subTitle" idx="7"/>
          </p:nvPr>
        </p:nvSpPr>
        <p:spPr>
          <a:xfrm>
            <a:off x="3419850" y="2376102"/>
            <a:ext cx="230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8" name="Google Shape;588;p26"/>
          <p:cNvSpPr txBox="1">
            <a:spLocks noGrp="1"/>
          </p:cNvSpPr>
          <p:nvPr>
            <p:ph type="title" idx="8"/>
          </p:nvPr>
        </p:nvSpPr>
        <p:spPr>
          <a:xfrm>
            <a:off x="6012233" y="2010352"/>
            <a:ext cx="2304300" cy="5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9" name="Google Shape;589;p26"/>
          <p:cNvSpPr txBox="1">
            <a:spLocks noGrp="1"/>
          </p:cNvSpPr>
          <p:nvPr>
            <p:ph type="subTitle" idx="9"/>
          </p:nvPr>
        </p:nvSpPr>
        <p:spPr>
          <a:xfrm>
            <a:off x="6012226" y="2376102"/>
            <a:ext cx="230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0" name="Google Shape;590;p26"/>
          <p:cNvSpPr txBox="1">
            <a:spLocks noGrp="1"/>
          </p:cNvSpPr>
          <p:nvPr>
            <p:ph type="title" idx="13"/>
          </p:nvPr>
        </p:nvSpPr>
        <p:spPr>
          <a:xfrm>
            <a:off x="827475" y="2010352"/>
            <a:ext cx="2304300" cy="5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91" name="Google Shape;591;p26"/>
          <p:cNvSpPr txBox="1">
            <a:spLocks noGrp="1"/>
          </p:cNvSpPr>
          <p:nvPr>
            <p:ph type="subTitle" idx="14"/>
          </p:nvPr>
        </p:nvSpPr>
        <p:spPr>
          <a:xfrm>
            <a:off x="827475" y="2376102"/>
            <a:ext cx="230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2" name="Google Shape;592;p26"/>
          <p:cNvSpPr txBox="1">
            <a:spLocks noGrp="1"/>
          </p:cNvSpPr>
          <p:nvPr>
            <p:ph type="title" idx="15"/>
          </p:nvPr>
        </p:nvSpPr>
        <p:spPr>
          <a:xfrm>
            <a:off x="1667575" y="555403"/>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93" name="Google Shape;593;p26"/>
          <p:cNvGrpSpPr/>
          <p:nvPr/>
        </p:nvGrpSpPr>
        <p:grpSpPr>
          <a:xfrm>
            <a:off x="-1136294" y="3937582"/>
            <a:ext cx="10978491" cy="2680152"/>
            <a:chOff x="-1136294" y="3937582"/>
            <a:chExt cx="10978491" cy="2680152"/>
          </a:xfrm>
        </p:grpSpPr>
        <p:sp>
          <p:nvSpPr>
            <p:cNvPr id="594" name="Google Shape;594;p26"/>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6"/>
            <p:cNvGrpSpPr/>
            <p:nvPr/>
          </p:nvGrpSpPr>
          <p:grpSpPr>
            <a:xfrm>
              <a:off x="-427897" y="3937582"/>
              <a:ext cx="9877866" cy="2680152"/>
              <a:chOff x="-427897" y="3937582"/>
              <a:chExt cx="9877866" cy="2680152"/>
            </a:xfrm>
          </p:grpSpPr>
          <p:sp>
            <p:nvSpPr>
              <p:cNvPr id="596" name="Google Shape;596;p26"/>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26"/>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_AND_BODY_1_1_1_2">
    <p:spTree>
      <p:nvGrpSpPr>
        <p:cNvPr id="1" name="Shape 603"/>
        <p:cNvGrpSpPr/>
        <p:nvPr/>
      </p:nvGrpSpPr>
      <p:grpSpPr>
        <a:xfrm>
          <a:off x="0" y="0"/>
          <a:ext cx="0" cy="0"/>
          <a:chOff x="0" y="0"/>
          <a:chExt cx="0" cy="0"/>
        </a:xfrm>
      </p:grpSpPr>
      <p:sp>
        <p:nvSpPr>
          <p:cNvPr id="604" name="Google Shape;604;p27"/>
          <p:cNvSpPr txBox="1">
            <a:spLocks noGrp="1"/>
          </p:cNvSpPr>
          <p:nvPr>
            <p:ph type="subTitle" idx="1"/>
          </p:nvPr>
        </p:nvSpPr>
        <p:spPr>
          <a:xfrm>
            <a:off x="5514419" y="2310478"/>
            <a:ext cx="1861800" cy="144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a:lvl1pPr>
            <a:lvl2pPr lvl="1" rtl="0">
              <a:lnSpc>
                <a:spcPct val="100000"/>
              </a:lnSpc>
              <a:spcBef>
                <a:spcPts val="0"/>
              </a:spcBef>
              <a:spcAft>
                <a:spcPts val="0"/>
              </a:spcAft>
              <a:buClr>
                <a:schemeClr val="dk2"/>
              </a:buClr>
              <a:buSzPts val="2100"/>
              <a:buNone/>
              <a:defRPr sz="2100">
                <a:solidFill>
                  <a:schemeClr val="dk2"/>
                </a:solidFill>
              </a:defRPr>
            </a:lvl2pPr>
            <a:lvl3pPr lvl="2" rtl="0">
              <a:lnSpc>
                <a:spcPct val="100000"/>
              </a:lnSpc>
              <a:spcBef>
                <a:spcPts val="0"/>
              </a:spcBef>
              <a:spcAft>
                <a:spcPts val="0"/>
              </a:spcAft>
              <a:buClr>
                <a:schemeClr val="dk2"/>
              </a:buClr>
              <a:buSzPts val="2100"/>
              <a:buNone/>
              <a:defRPr sz="2100">
                <a:solidFill>
                  <a:schemeClr val="dk2"/>
                </a:solidFill>
              </a:defRPr>
            </a:lvl3pPr>
            <a:lvl4pPr lvl="3" rtl="0">
              <a:lnSpc>
                <a:spcPct val="100000"/>
              </a:lnSpc>
              <a:spcBef>
                <a:spcPts val="0"/>
              </a:spcBef>
              <a:spcAft>
                <a:spcPts val="0"/>
              </a:spcAft>
              <a:buClr>
                <a:schemeClr val="dk2"/>
              </a:buClr>
              <a:buSzPts val="2100"/>
              <a:buNone/>
              <a:defRPr sz="2100">
                <a:solidFill>
                  <a:schemeClr val="dk2"/>
                </a:solidFill>
              </a:defRPr>
            </a:lvl4pPr>
            <a:lvl5pPr lvl="4" rtl="0">
              <a:lnSpc>
                <a:spcPct val="100000"/>
              </a:lnSpc>
              <a:spcBef>
                <a:spcPts val="0"/>
              </a:spcBef>
              <a:spcAft>
                <a:spcPts val="0"/>
              </a:spcAft>
              <a:buClr>
                <a:schemeClr val="dk2"/>
              </a:buClr>
              <a:buSzPts val="2100"/>
              <a:buNone/>
              <a:defRPr sz="2100">
                <a:solidFill>
                  <a:schemeClr val="dk2"/>
                </a:solidFill>
              </a:defRPr>
            </a:lvl5pPr>
            <a:lvl6pPr lvl="5" rtl="0">
              <a:lnSpc>
                <a:spcPct val="100000"/>
              </a:lnSpc>
              <a:spcBef>
                <a:spcPts val="0"/>
              </a:spcBef>
              <a:spcAft>
                <a:spcPts val="0"/>
              </a:spcAft>
              <a:buClr>
                <a:schemeClr val="dk2"/>
              </a:buClr>
              <a:buSzPts val="2100"/>
              <a:buNone/>
              <a:defRPr sz="2100">
                <a:solidFill>
                  <a:schemeClr val="dk2"/>
                </a:solidFill>
              </a:defRPr>
            </a:lvl6pPr>
            <a:lvl7pPr lvl="6" rtl="0">
              <a:lnSpc>
                <a:spcPct val="100000"/>
              </a:lnSpc>
              <a:spcBef>
                <a:spcPts val="0"/>
              </a:spcBef>
              <a:spcAft>
                <a:spcPts val="0"/>
              </a:spcAft>
              <a:buClr>
                <a:schemeClr val="dk2"/>
              </a:buClr>
              <a:buSzPts val="2100"/>
              <a:buNone/>
              <a:defRPr sz="2100">
                <a:solidFill>
                  <a:schemeClr val="dk2"/>
                </a:solidFill>
              </a:defRPr>
            </a:lvl7pPr>
            <a:lvl8pPr lvl="7" rtl="0">
              <a:lnSpc>
                <a:spcPct val="100000"/>
              </a:lnSpc>
              <a:spcBef>
                <a:spcPts val="0"/>
              </a:spcBef>
              <a:spcAft>
                <a:spcPts val="0"/>
              </a:spcAft>
              <a:buClr>
                <a:schemeClr val="dk2"/>
              </a:buClr>
              <a:buSzPts val="2100"/>
              <a:buNone/>
              <a:defRPr sz="2100">
                <a:solidFill>
                  <a:schemeClr val="dk2"/>
                </a:solidFill>
              </a:defRPr>
            </a:lvl8pPr>
            <a:lvl9pPr lvl="8"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605" name="Google Shape;605;p27"/>
          <p:cNvSpPr txBox="1">
            <a:spLocks noGrp="1"/>
          </p:cNvSpPr>
          <p:nvPr>
            <p:ph type="title"/>
          </p:nvPr>
        </p:nvSpPr>
        <p:spPr>
          <a:xfrm>
            <a:off x="2545973" y="541100"/>
            <a:ext cx="4058700" cy="66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606" name="Google Shape;606;p27"/>
          <p:cNvGrpSpPr/>
          <p:nvPr/>
        </p:nvGrpSpPr>
        <p:grpSpPr>
          <a:xfrm>
            <a:off x="-1136294" y="3937582"/>
            <a:ext cx="10978491" cy="2680152"/>
            <a:chOff x="-1136294" y="3937582"/>
            <a:chExt cx="10978491" cy="2680152"/>
          </a:xfrm>
        </p:grpSpPr>
        <p:sp>
          <p:nvSpPr>
            <p:cNvPr id="607" name="Google Shape;607;p27"/>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27"/>
            <p:cNvGrpSpPr/>
            <p:nvPr/>
          </p:nvGrpSpPr>
          <p:grpSpPr>
            <a:xfrm>
              <a:off x="-427897" y="3937582"/>
              <a:ext cx="9877866" cy="2680152"/>
              <a:chOff x="-427897" y="3937582"/>
              <a:chExt cx="9877866" cy="2680152"/>
            </a:xfrm>
          </p:grpSpPr>
          <p:sp>
            <p:nvSpPr>
              <p:cNvPr id="609" name="Google Shape;609;p27"/>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7"/>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TITLE_AND_BODY_1_1_1_2_3">
    <p:spTree>
      <p:nvGrpSpPr>
        <p:cNvPr id="1" name="Shape 616"/>
        <p:cNvGrpSpPr/>
        <p:nvPr/>
      </p:nvGrpSpPr>
      <p:grpSpPr>
        <a:xfrm>
          <a:off x="0" y="0"/>
          <a:ext cx="0" cy="0"/>
          <a:chOff x="0" y="0"/>
          <a:chExt cx="0" cy="0"/>
        </a:xfrm>
      </p:grpSpPr>
      <p:sp>
        <p:nvSpPr>
          <p:cNvPr id="617" name="Google Shape;617;p28"/>
          <p:cNvSpPr txBox="1">
            <a:spLocks noGrp="1"/>
          </p:cNvSpPr>
          <p:nvPr>
            <p:ph type="subTitle" idx="1"/>
          </p:nvPr>
        </p:nvSpPr>
        <p:spPr>
          <a:xfrm>
            <a:off x="693600" y="3750074"/>
            <a:ext cx="3878400" cy="7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rtl="0">
              <a:lnSpc>
                <a:spcPct val="100000"/>
              </a:lnSpc>
              <a:spcBef>
                <a:spcPts val="0"/>
              </a:spcBef>
              <a:spcAft>
                <a:spcPts val="0"/>
              </a:spcAft>
              <a:buClr>
                <a:schemeClr val="dk2"/>
              </a:buClr>
              <a:buSzPts val="2100"/>
              <a:buNone/>
              <a:defRPr sz="2100">
                <a:solidFill>
                  <a:schemeClr val="dk2"/>
                </a:solidFill>
              </a:defRPr>
            </a:lvl2pPr>
            <a:lvl3pPr lvl="2" rtl="0">
              <a:lnSpc>
                <a:spcPct val="100000"/>
              </a:lnSpc>
              <a:spcBef>
                <a:spcPts val="0"/>
              </a:spcBef>
              <a:spcAft>
                <a:spcPts val="0"/>
              </a:spcAft>
              <a:buClr>
                <a:schemeClr val="dk2"/>
              </a:buClr>
              <a:buSzPts val="2100"/>
              <a:buNone/>
              <a:defRPr sz="2100">
                <a:solidFill>
                  <a:schemeClr val="dk2"/>
                </a:solidFill>
              </a:defRPr>
            </a:lvl3pPr>
            <a:lvl4pPr lvl="3" rtl="0">
              <a:lnSpc>
                <a:spcPct val="100000"/>
              </a:lnSpc>
              <a:spcBef>
                <a:spcPts val="0"/>
              </a:spcBef>
              <a:spcAft>
                <a:spcPts val="0"/>
              </a:spcAft>
              <a:buClr>
                <a:schemeClr val="dk2"/>
              </a:buClr>
              <a:buSzPts val="2100"/>
              <a:buNone/>
              <a:defRPr sz="2100">
                <a:solidFill>
                  <a:schemeClr val="dk2"/>
                </a:solidFill>
              </a:defRPr>
            </a:lvl4pPr>
            <a:lvl5pPr lvl="4" rtl="0">
              <a:lnSpc>
                <a:spcPct val="100000"/>
              </a:lnSpc>
              <a:spcBef>
                <a:spcPts val="0"/>
              </a:spcBef>
              <a:spcAft>
                <a:spcPts val="0"/>
              </a:spcAft>
              <a:buClr>
                <a:schemeClr val="dk2"/>
              </a:buClr>
              <a:buSzPts val="2100"/>
              <a:buNone/>
              <a:defRPr sz="2100">
                <a:solidFill>
                  <a:schemeClr val="dk2"/>
                </a:solidFill>
              </a:defRPr>
            </a:lvl5pPr>
            <a:lvl6pPr lvl="5" rtl="0">
              <a:lnSpc>
                <a:spcPct val="100000"/>
              </a:lnSpc>
              <a:spcBef>
                <a:spcPts val="0"/>
              </a:spcBef>
              <a:spcAft>
                <a:spcPts val="0"/>
              </a:spcAft>
              <a:buClr>
                <a:schemeClr val="dk2"/>
              </a:buClr>
              <a:buSzPts val="2100"/>
              <a:buNone/>
              <a:defRPr sz="2100">
                <a:solidFill>
                  <a:schemeClr val="dk2"/>
                </a:solidFill>
              </a:defRPr>
            </a:lvl6pPr>
            <a:lvl7pPr lvl="6" rtl="0">
              <a:lnSpc>
                <a:spcPct val="100000"/>
              </a:lnSpc>
              <a:spcBef>
                <a:spcPts val="0"/>
              </a:spcBef>
              <a:spcAft>
                <a:spcPts val="0"/>
              </a:spcAft>
              <a:buClr>
                <a:schemeClr val="dk2"/>
              </a:buClr>
              <a:buSzPts val="2100"/>
              <a:buNone/>
              <a:defRPr sz="2100">
                <a:solidFill>
                  <a:schemeClr val="dk2"/>
                </a:solidFill>
              </a:defRPr>
            </a:lvl7pPr>
            <a:lvl8pPr lvl="7" rtl="0">
              <a:lnSpc>
                <a:spcPct val="100000"/>
              </a:lnSpc>
              <a:spcBef>
                <a:spcPts val="0"/>
              </a:spcBef>
              <a:spcAft>
                <a:spcPts val="0"/>
              </a:spcAft>
              <a:buClr>
                <a:schemeClr val="dk2"/>
              </a:buClr>
              <a:buSzPts val="2100"/>
              <a:buNone/>
              <a:defRPr sz="2100">
                <a:solidFill>
                  <a:schemeClr val="dk2"/>
                </a:solidFill>
              </a:defRPr>
            </a:lvl8pPr>
            <a:lvl9pPr lvl="8"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618" name="Google Shape;618;p28"/>
          <p:cNvSpPr txBox="1">
            <a:spLocks noGrp="1"/>
          </p:cNvSpPr>
          <p:nvPr>
            <p:ph type="subTitle" idx="2"/>
          </p:nvPr>
        </p:nvSpPr>
        <p:spPr>
          <a:xfrm>
            <a:off x="2405400" y="2518038"/>
            <a:ext cx="1861800" cy="144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a:lvl1pPr>
            <a:lvl2pPr lvl="1" rtl="0">
              <a:lnSpc>
                <a:spcPct val="100000"/>
              </a:lnSpc>
              <a:spcBef>
                <a:spcPts val="0"/>
              </a:spcBef>
              <a:spcAft>
                <a:spcPts val="0"/>
              </a:spcAft>
              <a:buClr>
                <a:schemeClr val="dk2"/>
              </a:buClr>
              <a:buSzPts val="2100"/>
              <a:buNone/>
              <a:defRPr sz="2100">
                <a:solidFill>
                  <a:schemeClr val="dk2"/>
                </a:solidFill>
              </a:defRPr>
            </a:lvl2pPr>
            <a:lvl3pPr lvl="2" rtl="0">
              <a:lnSpc>
                <a:spcPct val="100000"/>
              </a:lnSpc>
              <a:spcBef>
                <a:spcPts val="0"/>
              </a:spcBef>
              <a:spcAft>
                <a:spcPts val="0"/>
              </a:spcAft>
              <a:buClr>
                <a:schemeClr val="dk2"/>
              </a:buClr>
              <a:buSzPts val="2100"/>
              <a:buNone/>
              <a:defRPr sz="2100">
                <a:solidFill>
                  <a:schemeClr val="dk2"/>
                </a:solidFill>
              </a:defRPr>
            </a:lvl3pPr>
            <a:lvl4pPr lvl="3" rtl="0">
              <a:lnSpc>
                <a:spcPct val="100000"/>
              </a:lnSpc>
              <a:spcBef>
                <a:spcPts val="0"/>
              </a:spcBef>
              <a:spcAft>
                <a:spcPts val="0"/>
              </a:spcAft>
              <a:buClr>
                <a:schemeClr val="dk2"/>
              </a:buClr>
              <a:buSzPts val="2100"/>
              <a:buNone/>
              <a:defRPr sz="2100">
                <a:solidFill>
                  <a:schemeClr val="dk2"/>
                </a:solidFill>
              </a:defRPr>
            </a:lvl4pPr>
            <a:lvl5pPr lvl="4" rtl="0">
              <a:lnSpc>
                <a:spcPct val="100000"/>
              </a:lnSpc>
              <a:spcBef>
                <a:spcPts val="0"/>
              </a:spcBef>
              <a:spcAft>
                <a:spcPts val="0"/>
              </a:spcAft>
              <a:buClr>
                <a:schemeClr val="dk2"/>
              </a:buClr>
              <a:buSzPts val="2100"/>
              <a:buNone/>
              <a:defRPr sz="2100">
                <a:solidFill>
                  <a:schemeClr val="dk2"/>
                </a:solidFill>
              </a:defRPr>
            </a:lvl5pPr>
            <a:lvl6pPr lvl="5" rtl="0">
              <a:lnSpc>
                <a:spcPct val="100000"/>
              </a:lnSpc>
              <a:spcBef>
                <a:spcPts val="0"/>
              </a:spcBef>
              <a:spcAft>
                <a:spcPts val="0"/>
              </a:spcAft>
              <a:buClr>
                <a:schemeClr val="dk2"/>
              </a:buClr>
              <a:buSzPts val="2100"/>
              <a:buNone/>
              <a:defRPr sz="2100">
                <a:solidFill>
                  <a:schemeClr val="dk2"/>
                </a:solidFill>
              </a:defRPr>
            </a:lvl6pPr>
            <a:lvl7pPr lvl="6" rtl="0">
              <a:lnSpc>
                <a:spcPct val="100000"/>
              </a:lnSpc>
              <a:spcBef>
                <a:spcPts val="0"/>
              </a:spcBef>
              <a:spcAft>
                <a:spcPts val="0"/>
              </a:spcAft>
              <a:buClr>
                <a:schemeClr val="dk2"/>
              </a:buClr>
              <a:buSzPts val="2100"/>
              <a:buNone/>
              <a:defRPr sz="2100">
                <a:solidFill>
                  <a:schemeClr val="dk2"/>
                </a:solidFill>
              </a:defRPr>
            </a:lvl7pPr>
            <a:lvl8pPr lvl="7" rtl="0">
              <a:lnSpc>
                <a:spcPct val="100000"/>
              </a:lnSpc>
              <a:spcBef>
                <a:spcPts val="0"/>
              </a:spcBef>
              <a:spcAft>
                <a:spcPts val="0"/>
              </a:spcAft>
              <a:buClr>
                <a:schemeClr val="dk2"/>
              </a:buClr>
              <a:buSzPts val="2100"/>
              <a:buNone/>
              <a:defRPr sz="2100">
                <a:solidFill>
                  <a:schemeClr val="dk2"/>
                </a:solidFill>
              </a:defRPr>
            </a:lvl8pPr>
            <a:lvl9pPr lvl="8"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619" name="Google Shape;619;p28"/>
          <p:cNvSpPr txBox="1">
            <a:spLocks noGrp="1"/>
          </p:cNvSpPr>
          <p:nvPr>
            <p:ph type="title"/>
          </p:nvPr>
        </p:nvSpPr>
        <p:spPr>
          <a:xfrm>
            <a:off x="2544202" y="541100"/>
            <a:ext cx="4058700" cy="66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Body">
  <p:cSld name="TITLE_AND_BODY_1_1_1_2_2_1">
    <p:spTree>
      <p:nvGrpSpPr>
        <p:cNvPr id="1" name="Shape 620"/>
        <p:cNvGrpSpPr/>
        <p:nvPr/>
      </p:nvGrpSpPr>
      <p:grpSpPr>
        <a:xfrm>
          <a:off x="0" y="0"/>
          <a:ext cx="0" cy="0"/>
          <a:chOff x="0" y="0"/>
          <a:chExt cx="0" cy="0"/>
        </a:xfrm>
      </p:grpSpPr>
      <p:sp>
        <p:nvSpPr>
          <p:cNvPr id="621" name="Google Shape;621;p29"/>
          <p:cNvSpPr txBox="1">
            <a:spLocks noGrp="1"/>
          </p:cNvSpPr>
          <p:nvPr>
            <p:ph type="subTitle" idx="1"/>
          </p:nvPr>
        </p:nvSpPr>
        <p:spPr>
          <a:xfrm>
            <a:off x="2276800" y="2417850"/>
            <a:ext cx="4590600" cy="187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000"/>
              <a:buNone/>
              <a:defRPr sz="1800"/>
            </a:lvl1pPr>
            <a:lvl2pPr lvl="1" algn="ctr" rtl="0">
              <a:lnSpc>
                <a:spcPct val="100000"/>
              </a:lnSpc>
              <a:spcBef>
                <a:spcPts val="0"/>
              </a:spcBef>
              <a:spcAft>
                <a:spcPts val="0"/>
              </a:spcAft>
              <a:buClr>
                <a:schemeClr val="dk2"/>
              </a:buClr>
              <a:buSzPts val="2000"/>
              <a:buNone/>
              <a:defRPr sz="2000">
                <a:solidFill>
                  <a:schemeClr val="dk2"/>
                </a:solidFill>
              </a:defRPr>
            </a:lvl2pPr>
            <a:lvl3pPr lvl="2" algn="ctr" rtl="0">
              <a:lnSpc>
                <a:spcPct val="100000"/>
              </a:lnSpc>
              <a:spcBef>
                <a:spcPts val="0"/>
              </a:spcBef>
              <a:spcAft>
                <a:spcPts val="0"/>
              </a:spcAft>
              <a:buClr>
                <a:schemeClr val="dk2"/>
              </a:buClr>
              <a:buSzPts val="2000"/>
              <a:buNone/>
              <a:defRPr sz="2000">
                <a:solidFill>
                  <a:schemeClr val="dk2"/>
                </a:solidFill>
              </a:defRPr>
            </a:lvl3pPr>
            <a:lvl4pPr lvl="3" algn="ctr" rtl="0">
              <a:lnSpc>
                <a:spcPct val="100000"/>
              </a:lnSpc>
              <a:spcBef>
                <a:spcPts val="0"/>
              </a:spcBef>
              <a:spcAft>
                <a:spcPts val="0"/>
              </a:spcAft>
              <a:buClr>
                <a:schemeClr val="dk2"/>
              </a:buClr>
              <a:buSzPts val="2000"/>
              <a:buNone/>
              <a:defRPr sz="2000">
                <a:solidFill>
                  <a:schemeClr val="dk2"/>
                </a:solidFill>
              </a:defRPr>
            </a:lvl4pPr>
            <a:lvl5pPr lvl="4" algn="ctr" rtl="0">
              <a:lnSpc>
                <a:spcPct val="100000"/>
              </a:lnSpc>
              <a:spcBef>
                <a:spcPts val="0"/>
              </a:spcBef>
              <a:spcAft>
                <a:spcPts val="0"/>
              </a:spcAft>
              <a:buClr>
                <a:schemeClr val="dk2"/>
              </a:buClr>
              <a:buSzPts val="2000"/>
              <a:buNone/>
              <a:defRPr sz="2000">
                <a:solidFill>
                  <a:schemeClr val="dk2"/>
                </a:solidFill>
              </a:defRPr>
            </a:lvl5pPr>
            <a:lvl6pPr lvl="5" algn="ctr" rtl="0">
              <a:lnSpc>
                <a:spcPct val="100000"/>
              </a:lnSpc>
              <a:spcBef>
                <a:spcPts val="0"/>
              </a:spcBef>
              <a:spcAft>
                <a:spcPts val="0"/>
              </a:spcAft>
              <a:buClr>
                <a:schemeClr val="dk2"/>
              </a:buClr>
              <a:buSzPts val="2000"/>
              <a:buNone/>
              <a:defRPr sz="2000">
                <a:solidFill>
                  <a:schemeClr val="dk2"/>
                </a:solidFill>
              </a:defRPr>
            </a:lvl6pPr>
            <a:lvl7pPr lvl="6" algn="ctr" rtl="0">
              <a:lnSpc>
                <a:spcPct val="100000"/>
              </a:lnSpc>
              <a:spcBef>
                <a:spcPts val="0"/>
              </a:spcBef>
              <a:spcAft>
                <a:spcPts val="0"/>
              </a:spcAft>
              <a:buClr>
                <a:schemeClr val="dk2"/>
              </a:buClr>
              <a:buSzPts val="2000"/>
              <a:buNone/>
              <a:defRPr sz="2000">
                <a:solidFill>
                  <a:schemeClr val="dk2"/>
                </a:solidFill>
              </a:defRPr>
            </a:lvl7pPr>
            <a:lvl8pPr lvl="7" algn="ctr" rtl="0">
              <a:lnSpc>
                <a:spcPct val="100000"/>
              </a:lnSpc>
              <a:spcBef>
                <a:spcPts val="0"/>
              </a:spcBef>
              <a:spcAft>
                <a:spcPts val="0"/>
              </a:spcAft>
              <a:buClr>
                <a:schemeClr val="dk2"/>
              </a:buClr>
              <a:buSzPts val="2000"/>
              <a:buNone/>
              <a:defRPr sz="2000">
                <a:solidFill>
                  <a:schemeClr val="dk2"/>
                </a:solidFill>
              </a:defRPr>
            </a:lvl8pPr>
            <a:lvl9pPr lvl="8" algn="ctr" rtl="0">
              <a:lnSpc>
                <a:spcPct val="100000"/>
              </a:lnSpc>
              <a:spcBef>
                <a:spcPts val="0"/>
              </a:spcBef>
              <a:spcAft>
                <a:spcPts val="0"/>
              </a:spcAft>
              <a:buClr>
                <a:schemeClr val="dk2"/>
              </a:buClr>
              <a:buSzPts val="2000"/>
              <a:buNone/>
              <a:defRPr sz="2000">
                <a:solidFill>
                  <a:schemeClr val="dk2"/>
                </a:solidFill>
              </a:defRPr>
            </a:lvl9pPr>
          </a:lstStyle>
          <a:p>
            <a:endParaRPr/>
          </a:p>
        </p:txBody>
      </p:sp>
      <p:sp>
        <p:nvSpPr>
          <p:cNvPr id="622" name="Google Shape;622;p29"/>
          <p:cNvSpPr txBox="1">
            <a:spLocks noGrp="1"/>
          </p:cNvSpPr>
          <p:nvPr>
            <p:ph type="title"/>
          </p:nvPr>
        </p:nvSpPr>
        <p:spPr>
          <a:xfrm>
            <a:off x="1667575" y="560278"/>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TITLE_AND_BODY_1_1_1_2_2_1_1">
    <p:bg>
      <p:bgPr>
        <a:solidFill>
          <a:schemeClr val="accent3"/>
        </a:solidFill>
        <a:effectLst/>
      </p:bgPr>
    </p:bg>
    <p:spTree>
      <p:nvGrpSpPr>
        <p:cNvPr id="1" name="Shape 623"/>
        <p:cNvGrpSpPr/>
        <p:nvPr/>
      </p:nvGrpSpPr>
      <p:grpSpPr>
        <a:xfrm>
          <a:off x="0" y="0"/>
          <a:ext cx="0" cy="0"/>
          <a:chOff x="0" y="0"/>
          <a:chExt cx="0" cy="0"/>
        </a:xfrm>
      </p:grpSpPr>
      <p:sp>
        <p:nvSpPr>
          <p:cNvPr id="624" name="Google Shape;624;p30"/>
          <p:cNvSpPr txBox="1">
            <a:spLocks noGrp="1"/>
          </p:cNvSpPr>
          <p:nvPr>
            <p:ph type="subTitle" idx="1"/>
          </p:nvPr>
        </p:nvSpPr>
        <p:spPr>
          <a:xfrm>
            <a:off x="2817950" y="1595159"/>
            <a:ext cx="3508200" cy="101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25" name="Google Shape;625;p30"/>
          <p:cNvSpPr txBox="1">
            <a:spLocks noGrp="1"/>
          </p:cNvSpPr>
          <p:nvPr>
            <p:ph type="title"/>
          </p:nvPr>
        </p:nvSpPr>
        <p:spPr>
          <a:xfrm>
            <a:off x="2286550" y="507724"/>
            <a:ext cx="4570800" cy="98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59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26" name="Google Shape;626;p30"/>
          <p:cNvSpPr txBox="1"/>
          <p:nvPr/>
        </p:nvSpPr>
        <p:spPr>
          <a:xfrm>
            <a:off x="2203225" y="3432797"/>
            <a:ext cx="4724700" cy="444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lt1"/>
                </a:solidFill>
                <a:latin typeface="Nunito Sans"/>
                <a:ea typeface="Nunito Sans"/>
                <a:cs typeface="Nunito Sans"/>
                <a:sym typeface="Nunito Sans"/>
              </a:rPr>
              <a:t>CREDITS: This presentation template was created by </a:t>
            </a:r>
            <a:r>
              <a:rPr lang="en" sz="1000" b="1">
                <a:solidFill>
                  <a:schemeClr val="lt1"/>
                </a:solidFill>
                <a:uFill>
                  <a:noFill/>
                </a:uFill>
                <a:latin typeface="Nunito Sans"/>
                <a:ea typeface="Nunito Sans"/>
                <a:cs typeface="Nunito Sans"/>
                <a:sym typeface="Nunito Sans"/>
                <a:hlinkClick r:id="rId2">
                  <a:extLst>
                    <a:ext uri="{A12FA001-AC4F-418D-AE19-62706E023703}">
                      <ahyp:hlinkClr xmlns:ahyp="http://schemas.microsoft.com/office/drawing/2018/hyperlinkcolor" val="tx"/>
                    </a:ext>
                  </a:extLst>
                </a:hlinkClick>
              </a:rPr>
              <a:t>Slidesgo</a:t>
            </a:r>
            <a:r>
              <a:rPr lang="en" sz="1000">
                <a:solidFill>
                  <a:schemeClr val="lt1"/>
                </a:solidFill>
                <a:latin typeface="Nunito Sans"/>
                <a:ea typeface="Nunito Sans"/>
                <a:cs typeface="Nunito Sans"/>
                <a:sym typeface="Nunito Sans"/>
              </a:rPr>
              <a:t>, including icons by </a:t>
            </a:r>
            <a:r>
              <a:rPr lang="en" sz="1000" b="1">
                <a:solidFill>
                  <a:schemeClr val="lt1"/>
                </a:solidFill>
                <a:uFill>
                  <a:noFill/>
                </a:uFill>
                <a:latin typeface="Nunito Sans"/>
                <a:ea typeface="Nunito Sans"/>
                <a:cs typeface="Nunito Sans"/>
                <a:sym typeface="Nunito Sans"/>
                <a:hlinkClick r:id="rId3">
                  <a:extLst>
                    <a:ext uri="{A12FA001-AC4F-418D-AE19-62706E023703}">
                      <ahyp:hlinkClr xmlns:ahyp="http://schemas.microsoft.com/office/drawing/2018/hyperlinkcolor" val="tx"/>
                    </a:ext>
                  </a:extLst>
                </a:hlinkClick>
              </a:rPr>
              <a:t>Flaticon</a:t>
            </a:r>
            <a:r>
              <a:rPr lang="en" sz="1000">
                <a:solidFill>
                  <a:schemeClr val="lt1"/>
                </a:solidFill>
                <a:latin typeface="Nunito Sans"/>
                <a:ea typeface="Nunito Sans"/>
                <a:cs typeface="Nunito Sans"/>
                <a:sym typeface="Nunito Sans"/>
              </a:rPr>
              <a:t>, infographics &amp; images by </a:t>
            </a:r>
            <a:r>
              <a:rPr lang="en" sz="1000" b="1">
                <a:solidFill>
                  <a:schemeClr val="lt1"/>
                </a:solidFill>
                <a:uFill>
                  <a:noFill/>
                </a:u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Freepik</a:t>
            </a:r>
            <a:r>
              <a:rPr lang="en" sz="1000">
                <a:solidFill>
                  <a:schemeClr val="lt1"/>
                </a:solidFill>
                <a:latin typeface="Nunito Sans"/>
                <a:ea typeface="Nunito Sans"/>
                <a:cs typeface="Nunito Sans"/>
                <a:sym typeface="Nunito Sans"/>
              </a:rPr>
              <a:t> and illustrations by </a:t>
            </a:r>
            <a:r>
              <a:rPr lang="en" sz="1000" b="1">
                <a:solidFill>
                  <a:schemeClr val="lt1"/>
                </a:solidFill>
                <a:uFill>
                  <a:noFill/>
                </a:uFill>
                <a:latin typeface="Nunito Sans"/>
                <a:ea typeface="Nunito Sans"/>
                <a:cs typeface="Nunito Sans"/>
                <a:sym typeface="Nunito Sans"/>
                <a:hlinkClick r:id="rId5">
                  <a:extLst>
                    <a:ext uri="{A12FA001-AC4F-418D-AE19-62706E023703}">
                      <ahyp:hlinkClr xmlns:ahyp="http://schemas.microsoft.com/office/drawing/2018/hyperlinkcolor" val="tx"/>
                    </a:ext>
                  </a:extLst>
                </a:hlinkClick>
              </a:rPr>
              <a:t>Stories</a:t>
            </a:r>
            <a:endParaRPr sz="1000" b="1">
              <a:solidFill>
                <a:schemeClr val="lt1"/>
              </a:solidFill>
              <a:latin typeface="Nunito Sans"/>
              <a:ea typeface="Nunito Sans"/>
              <a:cs typeface="Nunito Sans"/>
              <a:sym typeface="Nunito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sp>
        <p:nvSpPr>
          <p:cNvPr id="90" name="Google Shape;90;p4"/>
          <p:cNvSpPr txBox="1">
            <a:spLocks noGrp="1"/>
          </p:cNvSpPr>
          <p:nvPr>
            <p:ph type="body" idx="1"/>
          </p:nvPr>
        </p:nvSpPr>
        <p:spPr>
          <a:xfrm>
            <a:off x="715775" y="1454025"/>
            <a:ext cx="7712400" cy="3090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Karla"/>
              <a:buChar char="●"/>
              <a:defRPr sz="1200"/>
            </a:lvl1pPr>
            <a:lvl2pPr marL="914400" lvl="1" indent="-342900" rtl="0">
              <a:spcBef>
                <a:spcPts val="1600"/>
              </a:spcBef>
              <a:spcAft>
                <a:spcPts val="0"/>
              </a:spcAft>
              <a:buClr>
                <a:srgbClr val="000000"/>
              </a:buClr>
              <a:buSzPts val="1800"/>
              <a:buFont typeface="Karla"/>
              <a:buChar char="○"/>
              <a:defRPr/>
            </a:lvl2pPr>
            <a:lvl3pPr marL="1371600" lvl="2" indent="-342900" rtl="0">
              <a:spcBef>
                <a:spcPts val="1600"/>
              </a:spcBef>
              <a:spcAft>
                <a:spcPts val="0"/>
              </a:spcAft>
              <a:buClr>
                <a:srgbClr val="000000"/>
              </a:buClr>
              <a:buSzPts val="1800"/>
              <a:buFont typeface="Karla"/>
              <a:buChar char="■"/>
              <a:defRPr/>
            </a:lvl3pPr>
            <a:lvl4pPr marL="1828800" lvl="3" indent="-342900" rtl="0">
              <a:spcBef>
                <a:spcPts val="1600"/>
              </a:spcBef>
              <a:spcAft>
                <a:spcPts val="0"/>
              </a:spcAft>
              <a:buClr>
                <a:srgbClr val="000000"/>
              </a:buClr>
              <a:buSzPts val="1800"/>
              <a:buFont typeface="Karla"/>
              <a:buChar char="●"/>
              <a:defRPr/>
            </a:lvl4pPr>
            <a:lvl5pPr marL="2286000" lvl="4" indent="-342900" rtl="0">
              <a:spcBef>
                <a:spcPts val="1600"/>
              </a:spcBef>
              <a:spcAft>
                <a:spcPts val="0"/>
              </a:spcAft>
              <a:buClr>
                <a:srgbClr val="000000"/>
              </a:buClr>
              <a:buSzPts val="1800"/>
              <a:buFont typeface="Karla"/>
              <a:buChar char="○"/>
              <a:defRPr/>
            </a:lvl5pPr>
            <a:lvl6pPr marL="2743200" lvl="5" indent="-342900" rtl="0">
              <a:spcBef>
                <a:spcPts val="1600"/>
              </a:spcBef>
              <a:spcAft>
                <a:spcPts val="0"/>
              </a:spcAft>
              <a:buClr>
                <a:srgbClr val="000000"/>
              </a:buClr>
              <a:buSzPts val="1800"/>
              <a:buFont typeface="Karla"/>
              <a:buChar char="■"/>
              <a:defRPr/>
            </a:lvl6pPr>
            <a:lvl7pPr marL="3200400" lvl="6" indent="-342900" rtl="0">
              <a:spcBef>
                <a:spcPts val="1600"/>
              </a:spcBef>
              <a:spcAft>
                <a:spcPts val="0"/>
              </a:spcAft>
              <a:buClr>
                <a:srgbClr val="000000"/>
              </a:buClr>
              <a:buSzPts val="1800"/>
              <a:buFont typeface="Karla"/>
              <a:buChar char="●"/>
              <a:defRPr/>
            </a:lvl7pPr>
            <a:lvl8pPr marL="3657600" lvl="7" indent="-342900" rtl="0">
              <a:spcBef>
                <a:spcPts val="1600"/>
              </a:spcBef>
              <a:spcAft>
                <a:spcPts val="0"/>
              </a:spcAft>
              <a:buClr>
                <a:srgbClr val="000000"/>
              </a:buClr>
              <a:buSzPts val="1800"/>
              <a:buFont typeface="Karla"/>
              <a:buChar char="○"/>
              <a:defRPr/>
            </a:lvl8pPr>
            <a:lvl9pPr marL="4114800" lvl="8" indent="-342900" rtl="0">
              <a:spcBef>
                <a:spcPts val="1600"/>
              </a:spcBef>
              <a:spcAft>
                <a:spcPts val="1600"/>
              </a:spcAft>
              <a:buClr>
                <a:srgbClr val="000000"/>
              </a:buClr>
              <a:buSzPts val="1800"/>
              <a:buFont typeface="Karla"/>
              <a:buChar char="■"/>
              <a:defRPr/>
            </a:lvl9pPr>
          </a:lstStyle>
          <a:p>
            <a:endParaRPr/>
          </a:p>
        </p:txBody>
      </p:sp>
      <p:sp>
        <p:nvSpPr>
          <p:cNvPr id="91" name="Google Shape;91;p4"/>
          <p:cNvSpPr txBox="1">
            <a:spLocks noGrp="1"/>
          </p:cNvSpPr>
          <p:nvPr>
            <p:ph type="title"/>
          </p:nvPr>
        </p:nvSpPr>
        <p:spPr>
          <a:xfrm>
            <a:off x="1667575" y="549080"/>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2" name="Google Shape;92;p4"/>
          <p:cNvGrpSpPr/>
          <p:nvPr/>
        </p:nvGrpSpPr>
        <p:grpSpPr>
          <a:xfrm>
            <a:off x="-1136294" y="3937582"/>
            <a:ext cx="10978491" cy="2680152"/>
            <a:chOff x="-1136294" y="3937582"/>
            <a:chExt cx="10978491" cy="2680152"/>
          </a:xfrm>
        </p:grpSpPr>
        <p:sp>
          <p:nvSpPr>
            <p:cNvPr id="93" name="Google Shape;93;p4"/>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4"/>
            <p:cNvGrpSpPr/>
            <p:nvPr/>
          </p:nvGrpSpPr>
          <p:grpSpPr>
            <a:xfrm>
              <a:off x="-427897" y="3937582"/>
              <a:ext cx="9877866" cy="2680152"/>
              <a:chOff x="-427897" y="3937582"/>
              <a:chExt cx="9877866" cy="2680152"/>
            </a:xfrm>
          </p:grpSpPr>
          <p:sp>
            <p:nvSpPr>
              <p:cNvPr id="95" name="Google Shape;95;p4"/>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627"/>
        <p:cNvGrpSpPr/>
        <p:nvPr/>
      </p:nvGrpSpPr>
      <p:grpSpPr>
        <a:xfrm>
          <a:off x="0" y="0"/>
          <a:ext cx="0" cy="0"/>
          <a:chOff x="0" y="0"/>
          <a:chExt cx="0" cy="0"/>
        </a:xfrm>
      </p:grpSpPr>
      <p:grpSp>
        <p:nvGrpSpPr>
          <p:cNvPr id="628" name="Google Shape;628;p31"/>
          <p:cNvGrpSpPr/>
          <p:nvPr/>
        </p:nvGrpSpPr>
        <p:grpSpPr>
          <a:xfrm>
            <a:off x="-4" y="0"/>
            <a:ext cx="9222004" cy="6512109"/>
            <a:chOff x="-4" y="0"/>
            <a:chExt cx="9222004" cy="6512109"/>
          </a:xfrm>
        </p:grpSpPr>
        <p:sp>
          <p:nvSpPr>
            <p:cNvPr id="629" name="Google Shape;629;p31"/>
            <p:cNvSpPr/>
            <p:nvPr/>
          </p:nvSpPr>
          <p:spPr>
            <a:xfrm>
              <a:off x="521572" y="3384364"/>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3714616" y="39853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375102" y="1749272"/>
              <a:ext cx="5340801" cy="1967293"/>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120823" y="1186841"/>
              <a:ext cx="4534049" cy="1419388"/>
            </a:xfrm>
            <a:custGeom>
              <a:avLst/>
              <a:gdLst/>
              <a:ahLst/>
              <a:cxnLst/>
              <a:rect l="l" t="t" r="r" b="b"/>
              <a:pathLst>
                <a:path w="220635" h="69070" extrusionOk="0">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3569356" y="3026597"/>
              <a:ext cx="1566013" cy="417658"/>
            </a:xfrm>
            <a:custGeom>
              <a:avLst/>
              <a:gdLst/>
              <a:ahLst/>
              <a:cxnLst/>
              <a:rect l="l" t="t" r="r" b="b"/>
              <a:pathLst>
                <a:path w="76205" h="20324" extrusionOk="0">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402029" y="2245796"/>
              <a:ext cx="4748304" cy="168660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2146080" y="989514"/>
              <a:ext cx="3474306" cy="864415"/>
            </a:xfrm>
            <a:custGeom>
              <a:avLst/>
              <a:gdLst/>
              <a:ahLst/>
              <a:cxnLst/>
              <a:rect l="l" t="t" r="r" b="b"/>
              <a:pathLst>
                <a:path w="169066" h="42064" extrusionOk="0">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883633" y="42635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4378188" y="3091311"/>
              <a:ext cx="2054240" cy="909337"/>
            </a:xfrm>
            <a:custGeom>
              <a:avLst/>
              <a:gdLst/>
              <a:ahLst/>
              <a:cxnLst/>
              <a:rect l="l" t="t" r="r" b="b"/>
              <a:pathLst>
                <a:path w="99963" h="44250" extrusionOk="0">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6763686" y="233681"/>
              <a:ext cx="2458314" cy="969898"/>
            </a:xfrm>
            <a:custGeom>
              <a:avLst/>
              <a:gdLst/>
              <a:ahLst/>
              <a:cxnLst/>
              <a:rect l="l" t="t" r="r" b="b"/>
              <a:pathLst>
                <a:path w="119626" h="47197" extrusionOk="0">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2673697" y="1776172"/>
              <a:ext cx="4679071" cy="1721515"/>
            </a:xfrm>
            <a:custGeom>
              <a:avLst/>
              <a:gdLst/>
              <a:ahLst/>
              <a:cxnLst/>
              <a:rect l="l" t="t" r="r" b="b"/>
              <a:pathLst>
                <a:path w="227692" h="83772" extrusionOk="0">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4177799" y="412267"/>
              <a:ext cx="4888907" cy="1310761"/>
            </a:xfrm>
            <a:custGeom>
              <a:avLst/>
              <a:gdLst/>
              <a:ahLst/>
              <a:cxnLst/>
              <a:rect l="l" t="t" r="r" b="b"/>
              <a:pathLst>
                <a:path w="237903" h="63784" extrusionOk="0">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6429101" y="1951038"/>
              <a:ext cx="1618189" cy="513627"/>
            </a:xfrm>
            <a:custGeom>
              <a:avLst/>
              <a:gdLst/>
              <a:ahLst/>
              <a:cxnLst/>
              <a:rect l="l" t="t" r="r" b="b"/>
              <a:pathLst>
                <a:path w="78744" h="24994" extrusionOk="0">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6905691" y="3024234"/>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7091880" y="320775"/>
              <a:ext cx="1639520" cy="775372"/>
            </a:xfrm>
            <a:custGeom>
              <a:avLst/>
              <a:gdLst/>
              <a:ahLst/>
              <a:cxnLst/>
              <a:rect l="l" t="t" r="r" b="b"/>
              <a:pathLst>
                <a:path w="79782" h="37731" extrusionOk="0">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4456486" y="1001413"/>
              <a:ext cx="4589822" cy="930792"/>
            </a:xfrm>
            <a:custGeom>
              <a:avLst/>
              <a:gdLst/>
              <a:ahLst/>
              <a:cxnLst/>
              <a:rect l="l" t="t" r="r" b="b"/>
              <a:pathLst>
                <a:path w="223349" h="45294" extrusionOk="0">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6103312" y="3676656"/>
              <a:ext cx="2787402" cy="718490"/>
            </a:xfrm>
            <a:custGeom>
              <a:avLst/>
              <a:gdLst/>
              <a:ahLst/>
              <a:cxnLst/>
              <a:rect l="l" t="t" r="r" b="b"/>
              <a:pathLst>
                <a:path w="135640" h="34963" extrusionOk="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146052" y="3275117"/>
              <a:ext cx="1995569" cy="481384"/>
            </a:xfrm>
            <a:custGeom>
              <a:avLst/>
              <a:gdLst/>
              <a:ahLst/>
              <a:cxnLst/>
              <a:rect l="l" t="t" r="r" b="b"/>
              <a:pathLst>
                <a:path w="97108" h="23425" extrusionOk="0">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3860" y="1693744"/>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3860" y="495785"/>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3860" y="3103683"/>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3860" y="3446365"/>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3428" y="44796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3860" y="1185053"/>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263306" y="1403486"/>
              <a:ext cx="5755747" cy="1799707"/>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839" y="3949034"/>
              <a:ext cx="704762" cy="373003"/>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4" y="3615374"/>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3860" y="2312072"/>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3860" y="1281641"/>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4049501" y="2599699"/>
              <a:ext cx="2743466" cy="1031528"/>
            </a:xfrm>
            <a:custGeom>
              <a:avLst/>
              <a:gdLst/>
              <a:ahLst/>
              <a:cxnLst/>
              <a:rect l="l" t="t" r="r" b="b"/>
              <a:pathLst>
                <a:path w="133502" h="50196" extrusionOk="0">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8445490" y="54897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008034" y="49799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739020" y="3859721"/>
              <a:ext cx="1414641"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8175454" y="2808370"/>
              <a:ext cx="978221" cy="688404"/>
            </a:xfrm>
            <a:custGeom>
              <a:avLst/>
              <a:gdLst/>
              <a:ahLst/>
              <a:cxnLst/>
              <a:rect l="l" t="t" r="r" b="b"/>
              <a:pathLst>
                <a:path w="47602" h="33499" extrusionOk="0">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8607182" y="368494"/>
              <a:ext cx="49895" cy="11200"/>
            </a:xfrm>
            <a:custGeom>
              <a:avLst/>
              <a:gdLst/>
              <a:ahLst/>
              <a:cxnLst/>
              <a:rect l="l" t="t" r="r" b="b"/>
              <a:pathLst>
                <a:path w="2428" h="545" extrusionOk="0">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3623548" y="40677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5909725" y="46525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833615" y="1840804"/>
              <a:ext cx="1320050" cy="402862"/>
            </a:xfrm>
            <a:custGeom>
              <a:avLst/>
              <a:gdLst/>
              <a:ahLst/>
              <a:cxnLst/>
              <a:rect l="l" t="t" r="r" b="b"/>
              <a:pathLst>
                <a:path w="64236" h="19604" extrusionOk="0">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7133228" y="2058703"/>
              <a:ext cx="1891422" cy="778455"/>
            </a:xfrm>
            <a:custGeom>
              <a:avLst/>
              <a:gdLst/>
              <a:ahLst/>
              <a:cxnLst/>
              <a:rect l="l" t="t" r="r" b="b"/>
              <a:pathLst>
                <a:path w="92040" h="37881" extrusionOk="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3886267" y="980903"/>
              <a:ext cx="5267705" cy="1931392"/>
            </a:xfrm>
            <a:custGeom>
              <a:avLst/>
              <a:gdLst/>
              <a:ahLst/>
              <a:cxnLst/>
              <a:rect l="l" t="t" r="r" b="b"/>
              <a:pathLst>
                <a:path w="256336" h="93985" extrusionOk="0">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1253277" y="37998"/>
              <a:ext cx="3591791" cy="117977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439020" y="376036"/>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1309751" y="365493"/>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2327973" y="432"/>
              <a:ext cx="3293507" cy="757206"/>
            </a:xfrm>
            <a:custGeom>
              <a:avLst/>
              <a:gdLst/>
              <a:ahLst/>
              <a:cxnLst/>
              <a:rect l="l" t="t" r="r" b="b"/>
              <a:pathLst>
                <a:path w="160268" h="36847" extrusionOk="0">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4179093" y="6556"/>
              <a:ext cx="3461216" cy="864395"/>
            </a:xfrm>
            <a:custGeom>
              <a:avLst/>
              <a:gdLst/>
              <a:ahLst/>
              <a:cxnLst/>
              <a:rect l="l" t="t" r="r" b="b"/>
              <a:pathLst>
                <a:path w="168429" h="42063" extrusionOk="0">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3860" y="432"/>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474395" y="1706"/>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881765" y="0"/>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3860" y="3260813"/>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5419202" y="48224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4592326" y="42396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8183202" y="171536"/>
              <a:ext cx="972200" cy="446798"/>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849663"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2">
    <p:bg>
      <p:bgPr>
        <a:solidFill>
          <a:schemeClr val="accent3"/>
        </a:solidFill>
        <a:effectLst/>
      </p:bgPr>
    </p:bg>
    <p:spTree>
      <p:nvGrpSpPr>
        <p:cNvPr id="1" name="Shape 683"/>
        <p:cNvGrpSpPr/>
        <p:nvPr/>
      </p:nvGrpSpPr>
      <p:grpSpPr>
        <a:xfrm>
          <a:off x="0" y="0"/>
          <a:ext cx="0" cy="0"/>
          <a:chOff x="0" y="0"/>
          <a:chExt cx="0" cy="0"/>
        </a:xfrm>
      </p:grpSpPr>
      <p:sp>
        <p:nvSpPr>
          <p:cNvPr id="684" name="Google Shape;684;p32"/>
          <p:cNvSpPr/>
          <p:nvPr/>
        </p:nvSpPr>
        <p:spPr>
          <a:xfrm>
            <a:off x="527597" y="3384364"/>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1381127" y="1749272"/>
            <a:ext cx="5340801" cy="1967293"/>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126848" y="1186841"/>
            <a:ext cx="4534049" cy="1419388"/>
          </a:xfrm>
          <a:custGeom>
            <a:avLst/>
            <a:gdLst/>
            <a:ahLst/>
            <a:cxnLst/>
            <a:rect l="l" t="t" r="r" b="b"/>
            <a:pathLst>
              <a:path w="220635" h="69070" extrusionOk="0">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75381" y="3026597"/>
            <a:ext cx="1566013" cy="417658"/>
          </a:xfrm>
          <a:custGeom>
            <a:avLst/>
            <a:gdLst/>
            <a:ahLst/>
            <a:cxnLst/>
            <a:rect l="l" t="t" r="r" b="b"/>
            <a:pathLst>
              <a:path w="76205" h="20324" extrusionOk="0">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408054" y="2245796"/>
            <a:ext cx="4748304" cy="168660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372695"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152105" y="989514"/>
            <a:ext cx="3474306" cy="864415"/>
          </a:xfrm>
          <a:custGeom>
            <a:avLst/>
            <a:gdLst/>
            <a:ahLst/>
            <a:cxnLst/>
            <a:rect l="l" t="t" r="r" b="b"/>
            <a:pathLst>
              <a:path w="169066" h="42064" extrusionOk="0">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889658" y="42635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4384213" y="3091311"/>
            <a:ext cx="2054240" cy="909337"/>
          </a:xfrm>
          <a:custGeom>
            <a:avLst/>
            <a:gdLst/>
            <a:ahLst/>
            <a:cxnLst/>
            <a:rect l="l" t="t" r="r" b="b"/>
            <a:pathLst>
              <a:path w="99963" h="44250" extrusionOk="0">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6769711" y="233681"/>
            <a:ext cx="2458314" cy="969898"/>
          </a:xfrm>
          <a:custGeom>
            <a:avLst/>
            <a:gdLst/>
            <a:ahLst/>
            <a:cxnLst/>
            <a:rect l="l" t="t" r="r" b="b"/>
            <a:pathLst>
              <a:path w="119626" h="47197" extrusionOk="0">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679722" y="1776172"/>
            <a:ext cx="4679071" cy="1721515"/>
          </a:xfrm>
          <a:custGeom>
            <a:avLst/>
            <a:gdLst/>
            <a:ahLst/>
            <a:cxnLst/>
            <a:rect l="l" t="t" r="r" b="b"/>
            <a:pathLst>
              <a:path w="227692" h="83772" extrusionOk="0">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4183824" y="412267"/>
            <a:ext cx="4888907" cy="1310761"/>
          </a:xfrm>
          <a:custGeom>
            <a:avLst/>
            <a:gdLst/>
            <a:ahLst/>
            <a:cxnLst/>
            <a:rect l="l" t="t" r="r" b="b"/>
            <a:pathLst>
              <a:path w="237903" h="63784" extrusionOk="0">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6435126" y="1951038"/>
            <a:ext cx="1618189" cy="513627"/>
          </a:xfrm>
          <a:custGeom>
            <a:avLst/>
            <a:gdLst/>
            <a:ahLst/>
            <a:cxnLst/>
            <a:rect l="l" t="t" r="r" b="b"/>
            <a:pathLst>
              <a:path w="78744" h="24994" extrusionOk="0">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6911716" y="3024234"/>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7097905" y="320775"/>
            <a:ext cx="1639520" cy="775372"/>
          </a:xfrm>
          <a:custGeom>
            <a:avLst/>
            <a:gdLst/>
            <a:ahLst/>
            <a:cxnLst/>
            <a:rect l="l" t="t" r="r" b="b"/>
            <a:pathLst>
              <a:path w="79782" h="37731" extrusionOk="0">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4462511" y="1001413"/>
            <a:ext cx="4589822" cy="930792"/>
          </a:xfrm>
          <a:custGeom>
            <a:avLst/>
            <a:gdLst/>
            <a:ahLst/>
            <a:cxnLst/>
            <a:rect l="l" t="t" r="r" b="b"/>
            <a:pathLst>
              <a:path w="223349" h="45294" extrusionOk="0">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6109337" y="3676656"/>
            <a:ext cx="2787402" cy="718490"/>
          </a:xfrm>
          <a:custGeom>
            <a:avLst/>
            <a:gdLst/>
            <a:ahLst/>
            <a:cxnLst/>
            <a:rect l="l" t="t" r="r" b="b"/>
            <a:pathLst>
              <a:path w="135640" h="34963" extrusionOk="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7152077" y="3275117"/>
            <a:ext cx="1995569" cy="481384"/>
          </a:xfrm>
          <a:custGeom>
            <a:avLst/>
            <a:gdLst/>
            <a:ahLst/>
            <a:cxnLst/>
            <a:rect l="l" t="t" r="r" b="b"/>
            <a:pathLst>
              <a:path w="97108" h="23425" extrusionOk="0">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9885" y="1693744"/>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9885" y="495785"/>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9885" y="4950509"/>
            <a:ext cx="169435" cy="152440"/>
          </a:xfrm>
          <a:custGeom>
            <a:avLst/>
            <a:gdLst/>
            <a:ahLst/>
            <a:cxnLst/>
            <a:rect l="l" t="t" r="r" b="b"/>
            <a:pathLst>
              <a:path w="8245" h="7418" extrusionOk="0">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9885" y="3103683"/>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9885" y="3446365"/>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9453" y="44796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9885" y="1185053"/>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1269331" y="1403486"/>
            <a:ext cx="5755747" cy="1799707"/>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6864" y="3949034"/>
            <a:ext cx="704762" cy="373003"/>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6021" y="3615374"/>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9885" y="2312072"/>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9885" y="1281641"/>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4055526" y="2599699"/>
            <a:ext cx="2743466" cy="1031528"/>
          </a:xfrm>
          <a:custGeom>
            <a:avLst/>
            <a:gdLst/>
            <a:ahLst/>
            <a:cxnLst/>
            <a:rect l="l" t="t" r="r" b="b"/>
            <a:pathLst>
              <a:path w="133502" h="50196" extrusionOk="0">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8451515" y="54897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7014059" y="49799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7745045" y="3859721"/>
            <a:ext cx="1414641"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8181479" y="2808370"/>
            <a:ext cx="978221" cy="688404"/>
          </a:xfrm>
          <a:custGeom>
            <a:avLst/>
            <a:gdLst/>
            <a:ahLst/>
            <a:cxnLst/>
            <a:rect l="l" t="t" r="r" b="b"/>
            <a:pathLst>
              <a:path w="47602" h="33499" extrusionOk="0">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8613207" y="368494"/>
            <a:ext cx="49895" cy="11200"/>
          </a:xfrm>
          <a:custGeom>
            <a:avLst/>
            <a:gdLst/>
            <a:ahLst/>
            <a:cxnLst/>
            <a:rect l="l" t="t" r="r" b="b"/>
            <a:pathLst>
              <a:path w="2428" h="545" extrusionOk="0">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3629573" y="40677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3714616" y="39853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5915750" y="46525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7839640" y="1840804"/>
            <a:ext cx="1320050" cy="402862"/>
          </a:xfrm>
          <a:custGeom>
            <a:avLst/>
            <a:gdLst/>
            <a:ahLst/>
            <a:cxnLst/>
            <a:rect l="l" t="t" r="r" b="b"/>
            <a:pathLst>
              <a:path w="64236" h="19604" extrusionOk="0">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7139253" y="2058703"/>
            <a:ext cx="1891422" cy="778455"/>
          </a:xfrm>
          <a:custGeom>
            <a:avLst/>
            <a:gdLst/>
            <a:ahLst/>
            <a:cxnLst/>
            <a:rect l="l" t="t" r="r" b="b"/>
            <a:pathLst>
              <a:path w="92040" h="37881" extrusionOk="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3892292" y="980903"/>
            <a:ext cx="5267705" cy="1931392"/>
          </a:xfrm>
          <a:custGeom>
            <a:avLst/>
            <a:gdLst/>
            <a:ahLst/>
            <a:cxnLst/>
            <a:rect l="l" t="t" r="r" b="b"/>
            <a:pathLst>
              <a:path w="256336" h="93985" extrusionOk="0">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1259302" y="37998"/>
            <a:ext cx="3591791" cy="117977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445045" y="376036"/>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1315776" y="365493"/>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33998" y="432"/>
            <a:ext cx="3293507" cy="757206"/>
          </a:xfrm>
          <a:custGeom>
            <a:avLst/>
            <a:gdLst/>
            <a:ahLst/>
            <a:cxnLst/>
            <a:rect l="l" t="t" r="r" b="b"/>
            <a:pathLst>
              <a:path w="160268" h="36847" extrusionOk="0">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4185118" y="6556"/>
            <a:ext cx="3461216" cy="864395"/>
          </a:xfrm>
          <a:custGeom>
            <a:avLst/>
            <a:gdLst/>
            <a:ahLst/>
            <a:cxnLst/>
            <a:rect l="l" t="t" r="r" b="b"/>
            <a:pathLst>
              <a:path w="168429" h="42063" extrusionOk="0">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9885" y="432"/>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6480420" y="1706"/>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7887790" y="0"/>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9885" y="3260813"/>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5425227" y="48224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4598351" y="42396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8189227" y="171536"/>
            <a:ext cx="972200" cy="446798"/>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855688"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5"/>
          <p:cNvSpPr txBox="1">
            <a:spLocks noGrp="1"/>
          </p:cNvSpPr>
          <p:nvPr>
            <p:ph type="body" idx="1"/>
          </p:nvPr>
        </p:nvSpPr>
        <p:spPr>
          <a:xfrm>
            <a:off x="579000" y="2318777"/>
            <a:ext cx="3993000" cy="1629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Char char="●"/>
              <a:defRPr sz="1400"/>
            </a:lvl1pPr>
            <a:lvl2pPr marL="914400" lvl="1" indent="-317500" rtl="0">
              <a:spcBef>
                <a:spcPts val="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104" name="Google Shape;104;p5"/>
          <p:cNvSpPr txBox="1">
            <a:spLocks noGrp="1"/>
          </p:cNvSpPr>
          <p:nvPr>
            <p:ph type="body" idx="2"/>
          </p:nvPr>
        </p:nvSpPr>
        <p:spPr>
          <a:xfrm>
            <a:off x="4572000" y="2318777"/>
            <a:ext cx="3993000" cy="1629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Char char="●"/>
              <a:defRPr sz="1400"/>
            </a:lvl1pPr>
            <a:lvl2pPr marL="914400" lvl="1" indent="-317500" rtl="0">
              <a:spcBef>
                <a:spcPts val="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105" name="Google Shape;105;p5"/>
          <p:cNvSpPr txBox="1">
            <a:spLocks noGrp="1"/>
          </p:cNvSpPr>
          <p:nvPr>
            <p:ph type="title"/>
          </p:nvPr>
        </p:nvSpPr>
        <p:spPr>
          <a:xfrm>
            <a:off x="1667575" y="550526"/>
            <a:ext cx="5808900" cy="121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6" name="Google Shape;106;p5"/>
          <p:cNvGrpSpPr/>
          <p:nvPr/>
        </p:nvGrpSpPr>
        <p:grpSpPr>
          <a:xfrm>
            <a:off x="-277008" y="3313685"/>
            <a:ext cx="9526843" cy="3350823"/>
            <a:chOff x="-277008" y="3313685"/>
            <a:chExt cx="9526843" cy="3350823"/>
          </a:xfrm>
        </p:grpSpPr>
        <p:sp>
          <p:nvSpPr>
            <p:cNvPr id="107" name="Google Shape;107;p5"/>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1667575" y="550527"/>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7" name="Google Shape;127;p6"/>
          <p:cNvGrpSpPr/>
          <p:nvPr/>
        </p:nvGrpSpPr>
        <p:grpSpPr>
          <a:xfrm>
            <a:off x="-1136294" y="3937582"/>
            <a:ext cx="10978491" cy="2680152"/>
            <a:chOff x="-1136294" y="3937582"/>
            <a:chExt cx="10978491" cy="2680152"/>
          </a:xfrm>
        </p:grpSpPr>
        <p:sp>
          <p:nvSpPr>
            <p:cNvPr id="128" name="Google Shape;128;p6"/>
            <p:cNvSpPr/>
            <p:nvPr/>
          </p:nvSpPr>
          <p:spPr>
            <a:xfrm>
              <a:off x="5708770" y="47598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427897" y="3937582"/>
              <a:ext cx="9877866" cy="2680152"/>
              <a:chOff x="-427897" y="3937582"/>
              <a:chExt cx="9877866" cy="2680152"/>
            </a:xfrm>
          </p:grpSpPr>
          <p:sp>
            <p:nvSpPr>
              <p:cNvPr id="130" name="Google Shape;130;p6"/>
              <p:cNvSpPr/>
              <p:nvPr/>
            </p:nvSpPr>
            <p:spPr>
              <a:xfrm rot="-1235859">
                <a:off x="6738910" y="4721262"/>
                <a:ext cx="2647126" cy="844472"/>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654727">
                <a:off x="344117" y="4330718"/>
                <a:ext cx="4259243" cy="1106936"/>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366670" y="47922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427897" y="45853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6349434" y="4919629"/>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5474852" y="4792191"/>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6"/>
            <p:cNvSpPr/>
            <p:nvPr/>
          </p:nvSpPr>
          <p:spPr>
            <a:xfrm rot="10800000">
              <a:off x="-1136294" y="4435195"/>
              <a:ext cx="2267944" cy="861329"/>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7"/>
        <p:cNvGrpSpPr/>
        <p:nvPr/>
      </p:nvGrpSpPr>
      <p:grpSpPr>
        <a:xfrm>
          <a:off x="0" y="0"/>
          <a:ext cx="0" cy="0"/>
          <a:chOff x="0" y="0"/>
          <a:chExt cx="0" cy="0"/>
        </a:xfrm>
      </p:grpSpPr>
      <p:sp>
        <p:nvSpPr>
          <p:cNvPr id="138" name="Google Shape;138;p7"/>
          <p:cNvSpPr txBox="1">
            <a:spLocks noGrp="1"/>
          </p:cNvSpPr>
          <p:nvPr>
            <p:ph type="body" idx="1"/>
          </p:nvPr>
        </p:nvSpPr>
        <p:spPr>
          <a:xfrm>
            <a:off x="900550" y="2710475"/>
            <a:ext cx="3336600" cy="122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139" name="Google Shape;139;p7"/>
          <p:cNvSpPr txBox="1">
            <a:spLocks noGrp="1"/>
          </p:cNvSpPr>
          <p:nvPr>
            <p:ph type="title"/>
          </p:nvPr>
        </p:nvSpPr>
        <p:spPr>
          <a:xfrm>
            <a:off x="1667575" y="560278"/>
            <a:ext cx="580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40" name="Google Shape;140;p7"/>
          <p:cNvGrpSpPr/>
          <p:nvPr/>
        </p:nvGrpSpPr>
        <p:grpSpPr>
          <a:xfrm>
            <a:off x="-1731555" y="-314675"/>
            <a:ext cx="11171648" cy="6875193"/>
            <a:chOff x="-1731555" y="-314675"/>
            <a:chExt cx="11171648" cy="6875193"/>
          </a:xfrm>
        </p:grpSpPr>
        <p:grpSp>
          <p:nvGrpSpPr>
            <p:cNvPr id="141" name="Google Shape;141;p7"/>
            <p:cNvGrpSpPr/>
            <p:nvPr/>
          </p:nvGrpSpPr>
          <p:grpSpPr>
            <a:xfrm>
              <a:off x="-1731555" y="3813342"/>
              <a:ext cx="7295074" cy="2747176"/>
              <a:chOff x="-1731555" y="3813342"/>
              <a:chExt cx="7295074" cy="2747176"/>
            </a:xfrm>
          </p:grpSpPr>
          <p:sp>
            <p:nvSpPr>
              <p:cNvPr id="142" name="Google Shape;142;p7"/>
              <p:cNvSpPr/>
              <p:nvPr/>
            </p:nvSpPr>
            <p:spPr>
              <a:xfrm>
                <a:off x="3428" y="4528102"/>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7"/>
              <p:cNvGrpSpPr/>
              <p:nvPr/>
            </p:nvGrpSpPr>
            <p:grpSpPr>
              <a:xfrm>
                <a:off x="-1731555" y="3813342"/>
                <a:ext cx="5161658" cy="1501363"/>
                <a:chOff x="-52555" y="4005992"/>
                <a:chExt cx="5161658" cy="1501363"/>
              </a:xfrm>
            </p:grpSpPr>
            <p:sp>
              <p:nvSpPr>
                <p:cNvPr id="144" name="Google Shape;144;p7"/>
                <p:cNvSpPr/>
                <p:nvPr/>
              </p:nvSpPr>
              <p:spPr>
                <a:xfrm rot="-654727">
                  <a:off x="3437" y="4248886"/>
                  <a:ext cx="2646841" cy="844381"/>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49663"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7"/>
            <p:cNvGrpSpPr/>
            <p:nvPr/>
          </p:nvGrpSpPr>
          <p:grpSpPr>
            <a:xfrm>
              <a:off x="6740645" y="-37882"/>
              <a:ext cx="2699448" cy="865607"/>
              <a:chOff x="6740645" y="-37882"/>
              <a:chExt cx="2699448" cy="865607"/>
            </a:xfrm>
          </p:grpSpPr>
          <p:sp>
            <p:nvSpPr>
              <p:cNvPr id="147" name="Google Shape;147;p7"/>
              <p:cNvSpPr/>
              <p:nvPr/>
            </p:nvSpPr>
            <p:spPr>
              <a:xfrm>
                <a:off x="6740645" y="-37882"/>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7881765" y="0"/>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183202" y="171536"/>
                <a:ext cx="972200" cy="446798"/>
              </a:xfrm>
              <a:custGeom>
                <a:avLst/>
                <a:gdLst/>
                <a:ahLst/>
                <a:cxnLst/>
                <a:rect l="l" t="t" r="r" b="b"/>
                <a:pathLst>
                  <a:path w="47309" h="21742" extrusionOk="0">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7"/>
            <p:cNvSpPr/>
            <p:nvPr/>
          </p:nvSpPr>
          <p:spPr>
            <a:xfrm>
              <a:off x="-58979" y="4612649"/>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6187415" y="-314675"/>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2810840" y="4963963"/>
              <a:ext cx="1205689" cy="445956"/>
            </a:xfrm>
            <a:custGeom>
              <a:avLst/>
              <a:gdLst/>
              <a:ahLst/>
              <a:cxnLst/>
              <a:rect l="l" t="t" r="r" b="b"/>
              <a:pathLst>
                <a:path w="58671" h="21701" extrusionOk="0">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53"/>
        <p:cNvGrpSpPr/>
        <p:nvPr/>
      </p:nvGrpSpPr>
      <p:grpSpPr>
        <a:xfrm>
          <a:off x="0" y="0"/>
          <a:ext cx="0" cy="0"/>
          <a:chOff x="0" y="0"/>
          <a:chExt cx="0" cy="0"/>
        </a:xfrm>
      </p:grpSpPr>
      <p:sp>
        <p:nvSpPr>
          <p:cNvPr id="154" name="Google Shape;154;p8"/>
          <p:cNvSpPr/>
          <p:nvPr/>
        </p:nvSpPr>
        <p:spPr>
          <a:xfrm rot="-1379627">
            <a:off x="1152617" y="790124"/>
            <a:ext cx="1899910" cy="1526458"/>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6277915">
            <a:off x="-1098996" y="1358712"/>
            <a:ext cx="2859468" cy="2327069"/>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3669618">
            <a:off x="-2796007" y="-1354305"/>
            <a:ext cx="5843773" cy="4755917"/>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6300115">
            <a:off x="-1621388" y="2297160"/>
            <a:ext cx="5322349" cy="4276075"/>
          </a:xfrm>
          <a:custGeom>
            <a:avLst/>
            <a:gdLst/>
            <a:ahLst/>
            <a:cxnLst/>
            <a:rect l="l" t="t" r="r" b="b"/>
            <a:pathLst>
              <a:path w="141702" h="132002" extrusionOk="0">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1284974" y="-1835751"/>
            <a:ext cx="5560090" cy="8114575"/>
            <a:chOff x="-1284972" y="-493370"/>
            <a:chExt cx="5560090" cy="6772304"/>
          </a:xfrm>
        </p:grpSpPr>
        <p:sp>
          <p:nvSpPr>
            <p:cNvPr id="159" name="Google Shape;159;p8"/>
            <p:cNvSpPr/>
            <p:nvPr/>
          </p:nvSpPr>
          <p:spPr>
            <a:xfrm rot="9900272">
              <a:off x="2311211" y="4367680"/>
              <a:ext cx="1144202" cy="354556"/>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10800000">
              <a:off x="-496242" y="179082"/>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77637" y="629593"/>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833249">
              <a:off x="995745" y="2265150"/>
              <a:ext cx="2647056" cy="84445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9900091">
              <a:off x="1024002" y="3106316"/>
              <a:ext cx="2590542" cy="80273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9685307">
              <a:off x="892037" y="1681714"/>
              <a:ext cx="2647081" cy="844458"/>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80725" y="983248"/>
              <a:ext cx="3465635" cy="572694"/>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73804" y="1768973"/>
              <a:ext cx="2590637" cy="8027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03416" y="3383939"/>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83633" y="4263116"/>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77153" y="1693319"/>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3860" y="495360"/>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3860" y="3103258"/>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860" y="3445940"/>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1284972" y="4246518"/>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3860" y="1184628"/>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39" y="3948609"/>
              <a:ext cx="704762" cy="373003"/>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4" y="3614949"/>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567328" y="2311647"/>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860" y="1281216"/>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439020" y="375611"/>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1309751" y="365068"/>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3860" y="7"/>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3860" y="3260388"/>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634650" y="410661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20019">
              <a:off x="1056341" y="-271020"/>
              <a:ext cx="2224909" cy="818901"/>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568688" y="1777399"/>
              <a:ext cx="1452308" cy="768649"/>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9900272">
              <a:off x="2311211" y="771580"/>
              <a:ext cx="1144202" cy="354556"/>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8"/>
          <p:cNvSpPr txBox="1">
            <a:spLocks noGrp="1"/>
          </p:cNvSpPr>
          <p:nvPr>
            <p:ph type="title"/>
          </p:nvPr>
        </p:nvSpPr>
        <p:spPr>
          <a:xfrm>
            <a:off x="609375" y="560275"/>
            <a:ext cx="2432400" cy="210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extLst>
    <p:ext uri="{DCECCB84-F9BA-43D5-87BE-67443E8EF086}">
      <p15:sldGuideLst xmlns:p15="http://schemas.microsoft.com/office/powerpoint/2012/main">
        <p15:guide id="1" pos="1763">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609375" y="550525"/>
            <a:ext cx="407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0" name="Google Shape;190;p9"/>
          <p:cNvSpPr txBox="1">
            <a:spLocks noGrp="1"/>
          </p:cNvSpPr>
          <p:nvPr>
            <p:ph type="subTitle" idx="1"/>
          </p:nvPr>
        </p:nvSpPr>
        <p:spPr>
          <a:xfrm>
            <a:off x="609378" y="1730853"/>
            <a:ext cx="30183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91" name="Google Shape;191;p9"/>
          <p:cNvGrpSpPr/>
          <p:nvPr/>
        </p:nvGrpSpPr>
        <p:grpSpPr>
          <a:xfrm>
            <a:off x="-277008" y="3313685"/>
            <a:ext cx="9526843" cy="3350823"/>
            <a:chOff x="-277008" y="3313685"/>
            <a:chExt cx="9526843" cy="3350823"/>
          </a:xfrm>
        </p:grpSpPr>
        <p:sp>
          <p:nvSpPr>
            <p:cNvPr id="192" name="Google Shape;192;p9"/>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210"/>
        <p:cNvGrpSpPr/>
        <p:nvPr/>
      </p:nvGrpSpPr>
      <p:grpSpPr>
        <a:xfrm>
          <a:off x="0" y="0"/>
          <a:ext cx="0" cy="0"/>
          <a:chOff x="0" y="0"/>
          <a:chExt cx="0" cy="0"/>
        </a:xfrm>
      </p:grpSpPr>
      <p:sp>
        <p:nvSpPr>
          <p:cNvPr id="211" name="Google Shape;211;p10"/>
          <p:cNvSpPr/>
          <p:nvPr/>
        </p:nvSpPr>
        <p:spPr>
          <a:xfrm rot="9220574">
            <a:off x="2118108" y="2024596"/>
            <a:ext cx="2037589" cy="568228"/>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2206833" y="4560366"/>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p:nvPr/>
        </p:nvSpPr>
        <p:spPr>
          <a:xfrm rot="-464757">
            <a:off x="2572601" y="134717"/>
            <a:ext cx="2037648" cy="568270"/>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0"/>
          <p:cNvSpPr/>
          <p:nvPr/>
        </p:nvSpPr>
        <p:spPr>
          <a:xfrm>
            <a:off x="1629120" y="953843"/>
            <a:ext cx="2699448" cy="865607"/>
          </a:xfrm>
          <a:custGeom>
            <a:avLst/>
            <a:gdLst/>
            <a:ahLst/>
            <a:cxnLst/>
            <a:rect l="l" t="t" r="r" b="b"/>
            <a:pathLst>
              <a:path w="131360" h="42122" extrusionOk="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2151822" y="37044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0"/>
          <p:cNvGrpSpPr/>
          <p:nvPr/>
        </p:nvGrpSpPr>
        <p:grpSpPr>
          <a:xfrm>
            <a:off x="-1030844" y="432"/>
            <a:ext cx="6600387" cy="6511677"/>
            <a:chOff x="-1030844" y="432"/>
            <a:chExt cx="6600387" cy="6511677"/>
          </a:xfrm>
        </p:grpSpPr>
        <p:sp>
          <p:nvSpPr>
            <p:cNvPr id="217" name="Google Shape;217;p10"/>
            <p:cNvSpPr/>
            <p:nvPr/>
          </p:nvSpPr>
          <p:spPr>
            <a:xfrm>
              <a:off x="527597" y="3384364"/>
              <a:ext cx="3547793" cy="1316762"/>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p:nvPr/>
          </p:nvSpPr>
          <p:spPr>
            <a:xfrm>
              <a:off x="-919048" y="1176034"/>
              <a:ext cx="5340801" cy="1967293"/>
            </a:xfrm>
            <a:custGeom>
              <a:avLst/>
              <a:gdLst/>
              <a:ahLst/>
              <a:cxnLst/>
              <a:rect l="l" t="t" r="r" b="b"/>
              <a:pathLst>
                <a:path w="259893" h="95732" extrusionOk="0">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0"/>
            <p:cNvSpPr/>
            <p:nvPr/>
          </p:nvSpPr>
          <p:spPr>
            <a:xfrm>
              <a:off x="408054" y="2245796"/>
              <a:ext cx="4748304" cy="168660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0"/>
            <p:cNvSpPr/>
            <p:nvPr/>
          </p:nvSpPr>
          <p:spPr>
            <a:xfrm>
              <a:off x="889658" y="42635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0"/>
            <p:cNvSpPr/>
            <p:nvPr/>
          </p:nvSpPr>
          <p:spPr>
            <a:xfrm>
              <a:off x="9885" y="1693744"/>
              <a:ext cx="4124817" cy="1878578"/>
            </a:xfrm>
            <a:custGeom>
              <a:avLst/>
              <a:gdLst/>
              <a:ahLst/>
              <a:cxnLst/>
              <a:rect l="l" t="t" r="r" b="b"/>
              <a:pathLst>
                <a:path w="200721" h="91415" extrusionOk="0">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0"/>
            <p:cNvSpPr/>
            <p:nvPr/>
          </p:nvSpPr>
          <p:spPr>
            <a:xfrm>
              <a:off x="9885" y="495785"/>
              <a:ext cx="2534021" cy="768652"/>
            </a:xfrm>
            <a:custGeom>
              <a:avLst/>
              <a:gdLst/>
              <a:ahLst/>
              <a:cxnLst/>
              <a:rect l="l" t="t" r="r" b="b"/>
              <a:pathLst>
                <a:path w="123310" h="37404" extrusionOk="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0"/>
            <p:cNvSpPr/>
            <p:nvPr/>
          </p:nvSpPr>
          <p:spPr>
            <a:xfrm>
              <a:off x="9885" y="4950509"/>
              <a:ext cx="169435" cy="152440"/>
            </a:xfrm>
            <a:custGeom>
              <a:avLst/>
              <a:gdLst/>
              <a:ahLst/>
              <a:cxnLst/>
              <a:rect l="l" t="t" r="r" b="b"/>
              <a:pathLst>
                <a:path w="8245" h="7418" extrusionOk="0">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9885" y="3103683"/>
              <a:ext cx="465252" cy="297646"/>
            </a:xfrm>
            <a:custGeom>
              <a:avLst/>
              <a:gdLst/>
              <a:ahLst/>
              <a:cxnLst/>
              <a:rect l="l" t="t" r="r" b="b"/>
              <a:pathLst>
                <a:path w="22640" h="14484" extrusionOk="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a:off x="9885" y="3446365"/>
              <a:ext cx="2016633" cy="676198"/>
            </a:xfrm>
            <a:custGeom>
              <a:avLst/>
              <a:gdLst/>
              <a:ahLst/>
              <a:cxnLst/>
              <a:rect l="l" t="t" r="r" b="b"/>
              <a:pathLst>
                <a:path w="98133" h="32905" extrusionOk="0">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9453" y="44796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p:nvPr/>
          </p:nvSpPr>
          <p:spPr>
            <a:xfrm>
              <a:off x="9885" y="1185053"/>
              <a:ext cx="1737564" cy="561138"/>
            </a:xfrm>
            <a:custGeom>
              <a:avLst/>
              <a:gdLst/>
              <a:ahLst/>
              <a:cxnLst/>
              <a:rect l="l" t="t" r="r" b="b"/>
              <a:pathLst>
                <a:path w="84553" h="27306" extrusionOk="0">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1030844" y="830249"/>
              <a:ext cx="5755747" cy="1799707"/>
            </a:xfrm>
            <a:custGeom>
              <a:avLst/>
              <a:gdLst/>
              <a:ahLst/>
              <a:cxnLst/>
              <a:rect l="l" t="t" r="r" b="b"/>
              <a:pathLst>
                <a:path w="280085" h="87577" extrusionOk="0">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6885" y="3949017"/>
              <a:ext cx="1277660" cy="676216"/>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p:nvPr/>
          </p:nvSpPr>
          <p:spPr>
            <a:xfrm>
              <a:off x="6021" y="3615374"/>
              <a:ext cx="567591" cy="214152"/>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0"/>
            <p:cNvSpPr/>
            <p:nvPr/>
          </p:nvSpPr>
          <p:spPr>
            <a:xfrm>
              <a:off x="9885" y="2312072"/>
              <a:ext cx="3674278" cy="1982993"/>
            </a:xfrm>
            <a:custGeom>
              <a:avLst/>
              <a:gdLst/>
              <a:ahLst/>
              <a:cxnLst/>
              <a:rect l="l" t="t" r="r" b="b"/>
              <a:pathLst>
                <a:path w="178797" h="96496" extrusionOk="0">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a:off x="9885" y="1281641"/>
              <a:ext cx="2225010" cy="818938"/>
            </a:xfrm>
            <a:custGeom>
              <a:avLst/>
              <a:gdLst/>
              <a:ahLst/>
              <a:cxnLst/>
              <a:rect l="l" t="t" r="r" b="b"/>
              <a:pathLst>
                <a:path w="108273" h="39851" extrusionOk="0">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1259302" y="37998"/>
              <a:ext cx="3591791" cy="1179776"/>
            </a:xfrm>
            <a:custGeom>
              <a:avLst/>
              <a:gdLst/>
              <a:ahLst/>
              <a:cxnLst/>
              <a:rect l="l" t="t" r="r" b="b"/>
              <a:pathLst>
                <a:path w="174783" h="57410" extrusionOk="0">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p:nvPr/>
          </p:nvSpPr>
          <p:spPr>
            <a:xfrm>
              <a:off x="445045" y="376036"/>
              <a:ext cx="579633" cy="213165"/>
            </a:xfrm>
            <a:custGeom>
              <a:avLst/>
              <a:gdLst/>
              <a:ahLst/>
              <a:cxnLst/>
              <a:rect l="l" t="t" r="r" b="b"/>
              <a:pathLst>
                <a:path w="28206" h="10373" extrusionOk="0">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p:nvPr/>
          </p:nvSpPr>
          <p:spPr>
            <a:xfrm>
              <a:off x="1315776" y="365493"/>
              <a:ext cx="370660" cy="197383"/>
            </a:xfrm>
            <a:custGeom>
              <a:avLst/>
              <a:gdLst/>
              <a:ahLst/>
              <a:cxnLst/>
              <a:rect l="l" t="t" r="r" b="b"/>
              <a:pathLst>
                <a:path w="18037" h="9605" extrusionOk="0">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0"/>
            <p:cNvSpPr/>
            <p:nvPr/>
          </p:nvSpPr>
          <p:spPr>
            <a:xfrm>
              <a:off x="9885" y="432"/>
              <a:ext cx="3340526" cy="970556"/>
            </a:xfrm>
            <a:custGeom>
              <a:avLst/>
              <a:gdLst/>
              <a:ahLst/>
              <a:cxnLst/>
              <a:rect l="l" t="t" r="r" b="b"/>
              <a:pathLst>
                <a:path w="162556" h="47229" extrusionOk="0">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a:off x="9885" y="3260813"/>
              <a:ext cx="960384" cy="267520"/>
            </a:xfrm>
            <a:custGeom>
              <a:avLst/>
              <a:gdLst/>
              <a:ahLst/>
              <a:cxnLst/>
              <a:rect l="l" t="t" r="r" b="b"/>
              <a:pathLst>
                <a:path w="46734" h="13018" extrusionOk="0">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a:off x="855688" y="44003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0"/>
          <p:cNvSpPr txBox="1">
            <a:spLocks noGrp="1"/>
          </p:cNvSpPr>
          <p:nvPr>
            <p:ph type="subTitle" idx="1"/>
          </p:nvPr>
        </p:nvSpPr>
        <p:spPr>
          <a:xfrm>
            <a:off x="2343200" y="3605199"/>
            <a:ext cx="4457700" cy="36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0" name="Google Shape;240;p10"/>
          <p:cNvSpPr txBox="1">
            <a:spLocks noGrp="1"/>
          </p:cNvSpPr>
          <p:nvPr>
            <p:ph type="title"/>
          </p:nvPr>
        </p:nvSpPr>
        <p:spPr>
          <a:xfrm>
            <a:off x="2702475" y="2143399"/>
            <a:ext cx="3739200" cy="16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0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1" name="Google Shape;241;p10"/>
          <p:cNvSpPr/>
          <p:nvPr/>
        </p:nvSpPr>
        <p:spPr>
          <a:xfrm rot="-464757">
            <a:off x="2805893" y="910690"/>
            <a:ext cx="2037648" cy="290446"/>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p:nvPr/>
        </p:nvSpPr>
        <p:spPr>
          <a:xfrm rot="-464757">
            <a:off x="1756326" y="-366183"/>
            <a:ext cx="2037648" cy="568270"/>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Oswald"/>
              <a:buNone/>
              <a:defRPr sz="3500" b="1">
                <a:solidFill>
                  <a:schemeClr val="lt1"/>
                </a:solidFill>
                <a:latin typeface="Oswald"/>
                <a:ea typeface="Oswald"/>
                <a:cs typeface="Oswald"/>
                <a:sym typeface="Oswald"/>
              </a:defRPr>
            </a:lvl1pPr>
            <a:lvl2pPr lvl="1">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2pPr>
            <a:lvl3pPr lvl="2">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3pPr>
            <a:lvl4pPr lvl="3">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4pPr>
            <a:lvl5pPr lvl="4">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5pPr>
            <a:lvl6pPr lvl="5">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6pPr>
            <a:lvl7pPr lvl="6">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7pPr>
            <a:lvl8pPr lvl="7">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8pPr>
            <a:lvl9pPr lvl="8">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1pPr>
            <a:lvl2pPr marL="914400" lvl="1"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2pPr>
            <a:lvl3pPr marL="1371600" lvl="2"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3pPr>
            <a:lvl4pPr marL="1828800" lvl="3"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4pPr>
            <a:lvl5pPr marL="2286000" lvl="4"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5pPr>
            <a:lvl6pPr marL="2743200" lvl="5"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6pPr>
            <a:lvl7pPr marL="3200400" lvl="6"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7pPr>
            <a:lvl8pPr marL="3657600" lvl="7" indent="-3175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8pPr>
            <a:lvl9pPr marL="4114800" lvl="8" indent="-317500">
              <a:lnSpc>
                <a:spcPct val="100000"/>
              </a:lnSpc>
              <a:spcBef>
                <a:spcPts val="1600"/>
              </a:spcBef>
              <a:spcAft>
                <a:spcPts val="1600"/>
              </a:spcAft>
              <a:buClr>
                <a:schemeClr val="lt1"/>
              </a:buClr>
              <a:buSzPts val="1400"/>
              <a:buFont typeface="Nunito Sans"/>
              <a:buChar char="■"/>
              <a:defRPr>
                <a:solidFill>
                  <a:schemeClr val="lt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image" Target="../media/image5.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3"/>
          <p:cNvSpPr txBox="1">
            <a:spLocks noGrp="1"/>
          </p:cNvSpPr>
          <p:nvPr>
            <p:ph type="ctrTitle"/>
          </p:nvPr>
        </p:nvSpPr>
        <p:spPr>
          <a:xfrm>
            <a:off x="2074800" y="2310600"/>
            <a:ext cx="4994400" cy="182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rgbClr val="FFFFFF"/>
                </a:solidFill>
              </a:rPr>
              <a:t>National Service Convenience</a:t>
            </a:r>
            <a:endParaRPr sz="5000">
              <a:solidFill>
                <a:srgbClr val="FFFFFF"/>
              </a:solidFill>
            </a:endParaRPr>
          </a:p>
        </p:txBody>
      </p:sp>
      <p:sp>
        <p:nvSpPr>
          <p:cNvPr id="744" name="Google Shape;744;p33"/>
          <p:cNvSpPr txBox="1">
            <a:spLocks noGrp="1"/>
          </p:cNvSpPr>
          <p:nvPr>
            <p:ph type="subTitle" idx="1"/>
          </p:nvPr>
        </p:nvSpPr>
        <p:spPr>
          <a:xfrm>
            <a:off x="2767950" y="4734000"/>
            <a:ext cx="3608100" cy="4095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2F2F2"/>
                </a:solidFill>
              </a:rPr>
              <a:t>Joanne, Apurva, Shen Hwei, Zi En</a:t>
            </a:r>
            <a:endParaRPr>
              <a:solidFill>
                <a:srgbClr val="F2F2F2"/>
              </a:solidFill>
            </a:endParaRPr>
          </a:p>
        </p:txBody>
      </p:sp>
      <p:grpSp>
        <p:nvGrpSpPr>
          <p:cNvPr id="745" name="Google Shape;745;p33"/>
          <p:cNvGrpSpPr/>
          <p:nvPr/>
        </p:nvGrpSpPr>
        <p:grpSpPr>
          <a:xfrm>
            <a:off x="612419" y="3110228"/>
            <a:ext cx="1614488" cy="609403"/>
            <a:chOff x="713169" y="2267050"/>
            <a:chExt cx="1614488" cy="609403"/>
          </a:xfrm>
        </p:grpSpPr>
        <p:sp>
          <p:nvSpPr>
            <p:cNvPr id="746" name="Google Shape;746;p33"/>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3"/>
          <p:cNvGrpSpPr/>
          <p:nvPr/>
        </p:nvGrpSpPr>
        <p:grpSpPr>
          <a:xfrm>
            <a:off x="6838744" y="3110228"/>
            <a:ext cx="1614488" cy="609403"/>
            <a:chOff x="6285919" y="2267050"/>
            <a:chExt cx="1614488" cy="609403"/>
          </a:xfrm>
        </p:grpSpPr>
        <p:sp>
          <p:nvSpPr>
            <p:cNvPr id="750" name="Google Shape;750;p33"/>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3"/>
          <p:cNvGrpSpPr/>
          <p:nvPr/>
        </p:nvGrpSpPr>
        <p:grpSpPr>
          <a:xfrm>
            <a:off x="3193563" y="-12"/>
            <a:ext cx="2756875" cy="2756875"/>
            <a:chOff x="3337200" y="-138237"/>
            <a:chExt cx="2756875" cy="2756875"/>
          </a:xfrm>
        </p:grpSpPr>
        <p:sp>
          <p:nvSpPr>
            <p:cNvPr id="754" name="Google Shape;754;p33"/>
            <p:cNvSpPr/>
            <p:nvPr/>
          </p:nvSpPr>
          <p:spPr>
            <a:xfrm>
              <a:off x="3686731" y="211293"/>
              <a:ext cx="2057700" cy="20577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5" name="Google Shape;755;p33"/>
            <p:cNvPicPr preferRelativeResize="0"/>
            <p:nvPr/>
          </p:nvPicPr>
          <p:blipFill>
            <a:blip r:embed="rId5">
              <a:alphaModFix/>
            </a:blip>
            <a:stretch>
              <a:fillRect/>
            </a:stretch>
          </p:blipFill>
          <p:spPr>
            <a:xfrm>
              <a:off x="3337200" y="-138237"/>
              <a:ext cx="2756875" cy="2756875"/>
            </a:xfrm>
            <a:prstGeom prst="rect">
              <a:avLst/>
            </a:prstGeom>
            <a:noFill/>
            <a:ln>
              <a:noFill/>
            </a:ln>
          </p:spPr>
        </p:pic>
      </p:grpSp>
      <p:sp>
        <p:nvSpPr>
          <p:cNvPr id="756" name="Google Shape;756;p33"/>
          <p:cNvSpPr txBox="1"/>
          <p:nvPr/>
        </p:nvSpPr>
        <p:spPr>
          <a:xfrm>
            <a:off x="2542650" y="3940875"/>
            <a:ext cx="40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F2F2F2"/>
                </a:solidFill>
                <a:latin typeface="Nunito Sans"/>
                <a:ea typeface="Nunito Sans"/>
                <a:cs typeface="Nunito Sans"/>
                <a:sym typeface="Nunito Sans"/>
              </a:rPr>
              <a:t> to provide convenience and flexibility in giving feedbacks and making reports. </a:t>
            </a:r>
            <a:endParaRPr sz="1500">
              <a:solidFill>
                <a:srgbClr val="F2F2F2"/>
              </a:solidFill>
              <a:latin typeface="Nunito Sans"/>
              <a:ea typeface="Nunito Sans"/>
              <a:cs typeface="Nunito Sans"/>
              <a:sym typeface="Nunito Sans"/>
            </a:endParaRPr>
          </a:p>
        </p:txBody>
      </p:sp>
      <p:pic>
        <p:nvPicPr>
          <p:cNvPr id="14" name="Audio 13">
            <a:hlinkClick r:id="" action="ppaction://media"/>
            <a:extLst>
              <a:ext uri="{FF2B5EF4-FFF2-40B4-BE49-F238E27FC236}">
                <a16:creationId xmlns:a16="http://schemas.microsoft.com/office/drawing/2014/main" id="{2E1D900F-3762-B928-FC97-994BAD2FEE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88"/>
    </mc:Choice>
    <mc:Fallback>
      <p:transition spd="slow" advTm="4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44"/>
          <p:cNvSpPr txBox="1">
            <a:spLocks noGrp="1"/>
          </p:cNvSpPr>
          <p:nvPr>
            <p:ph type="title"/>
          </p:nvPr>
        </p:nvSpPr>
        <p:spPr>
          <a:xfrm>
            <a:off x="2046325" y="2157196"/>
            <a:ext cx="5051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Advantages</a:t>
            </a:r>
            <a:endParaRPr/>
          </a:p>
        </p:txBody>
      </p:sp>
      <p:sp>
        <p:nvSpPr>
          <p:cNvPr id="933" name="Google Shape;933;p44"/>
          <p:cNvSpPr txBox="1">
            <a:spLocks noGrp="1"/>
          </p:cNvSpPr>
          <p:nvPr>
            <p:ph type="subTitle" idx="1"/>
          </p:nvPr>
        </p:nvSpPr>
        <p:spPr>
          <a:xfrm>
            <a:off x="2549400" y="2924346"/>
            <a:ext cx="4045200" cy="4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Over Current measures</a:t>
            </a:r>
            <a:endParaRPr/>
          </a:p>
          <a:p>
            <a:pPr marL="0" lvl="0" indent="0" algn="ctr" rtl="0">
              <a:spcBef>
                <a:spcPts val="0"/>
              </a:spcBef>
              <a:spcAft>
                <a:spcPts val="0"/>
              </a:spcAft>
              <a:buNone/>
            </a:pPr>
            <a:endParaRPr/>
          </a:p>
        </p:txBody>
      </p:sp>
      <p:grpSp>
        <p:nvGrpSpPr>
          <p:cNvPr id="934" name="Google Shape;934;p44"/>
          <p:cNvGrpSpPr/>
          <p:nvPr/>
        </p:nvGrpSpPr>
        <p:grpSpPr>
          <a:xfrm>
            <a:off x="4406053" y="708302"/>
            <a:ext cx="331882" cy="701639"/>
            <a:chOff x="3436340" y="708302"/>
            <a:chExt cx="331882" cy="701639"/>
          </a:xfrm>
        </p:grpSpPr>
        <p:sp>
          <p:nvSpPr>
            <p:cNvPr id="935" name="Google Shape;935;p44"/>
            <p:cNvSpPr/>
            <p:nvPr/>
          </p:nvSpPr>
          <p:spPr>
            <a:xfrm>
              <a:off x="3436340" y="70830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4"/>
          <p:cNvGrpSpPr/>
          <p:nvPr/>
        </p:nvGrpSpPr>
        <p:grpSpPr>
          <a:xfrm>
            <a:off x="713169" y="2270424"/>
            <a:ext cx="1614488" cy="609403"/>
            <a:chOff x="713169" y="2267050"/>
            <a:chExt cx="1614488" cy="609403"/>
          </a:xfrm>
        </p:grpSpPr>
        <p:sp>
          <p:nvSpPr>
            <p:cNvPr id="939" name="Google Shape;939;p44"/>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4"/>
          <p:cNvGrpSpPr/>
          <p:nvPr/>
        </p:nvGrpSpPr>
        <p:grpSpPr>
          <a:xfrm>
            <a:off x="6821219" y="2270424"/>
            <a:ext cx="1614488" cy="609403"/>
            <a:chOff x="6285919" y="2267050"/>
            <a:chExt cx="1614488" cy="609403"/>
          </a:xfrm>
        </p:grpSpPr>
        <p:sp>
          <p:nvSpPr>
            <p:cNvPr id="943" name="Google Shape;943;p44"/>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4965928" y="708302"/>
            <a:ext cx="331882" cy="1035289"/>
            <a:chOff x="3436340" y="708302"/>
            <a:chExt cx="331882" cy="1035289"/>
          </a:xfrm>
        </p:grpSpPr>
        <p:sp>
          <p:nvSpPr>
            <p:cNvPr id="947" name="Google Shape;947;p44"/>
            <p:cNvSpPr/>
            <p:nvPr/>
          </p:nvSpPr>
          <p:spPr>
            <a:xfrm>
              <a:off x="3436340" y="104195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4"/>
          <p:cNvGrpSpPr/>
          <p:nvPr/>
        </p:nvGrpSpPr>
        <p:grpSpPr>
          <a:xfrm>
            <a:off x="3846178" y="708302"/>
            <a:ext cx="331882" cy="701639"/>
            <a:chOff x="3436340" y="708302"/>
            <a:chExt cx="331882" cy="701639"/>
          </a:xfrm>
        </p:grpSpPr>
        <p:sp>
          <p:nvSpPr>
            <p:cNvPr id="951" name="Google Shape;951;p44"/>
            <p:cNvSpPr/>
            <p:nvPr/>
          </p:nvSpPr>
          <p:spPr>
            <a:xfrm>
              <a:off x="3436340" y="70830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Audio 11">
            <a:hlinkClick r:id="" action="ppaction://media"/>
            <a:extLst>
              <a:ext uri="{FF2B5EF4-FFF2-40B4-BE49-F238E27FC236}">
                <a16:creationId xmlns:a16="http://schemas.microsoft.com/office/drawing/2014/main" id="{696E616C-B2FA-181C-D4FE-24AD9A795F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70"/>
    </mc:Choice>
    <mc:Fallback>
      <p:transition spd="slow" advTm="1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pSp>
        <p:nvGrpSpPr>
          <p:cNvPr id="958" name="Google Shape;958;p45"/>
          <p:cNvGrpSpPr/>
          <p:nvPr/>
        </p:nvGrpSpPr>
        <p:grpSpPr>
          <a:xfrm>
            <a:off x="1533947" y="1553014"/>
            <a:ext cx="6082815" cy="1320499"/>
            <a:chOff x="1533947" y="1934014"/>
            <a:chExt cx="6082815" cy="1320499"/>
          </a:xfrm>
        </p:grpSpPr>
        <p:sp>
          <p:nvSpPr>
            <p:cNvPr id="959" name="Google Shape;959;p45"/>
            <p:cNvSpPr/>
            <p:nvPr/>
          </p:nvSpPr>
          <p:spPr>
            <a:xfrm rot="-254548">
              <a:off x="1553470" y="2156568"/>
              <a:ext cx="6043787" cy="731008"/>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rot="10523704">
              <a:off x="1553431" y="2281920"/>
              <a:ext cx="6043848" cy="731150"/>
            </a:xfrm>
            <a:custGeom>
              <a:avLst/>
              <a:gdLst/>
              <a:ahLst/>
              <a:cxnLst/>
              <a:rect l="l" t="t" r="r" b="b"/>
              <a:pathLst>
                <a:path w="231061" h="82073" extrusionOk="0">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45"/>
          <p:cNvSpPr txBox="1">
            <a:spLocks noGrp="1"/>
          </p:cNvSpPr>
          <p:nvPr>
            <p:ph type="title"/>
          </p:nvPr>
        </p:nvSpPr>
        <p:spPr>
          <a:xfrm>
            <a:off x="1667575" y="550527"/>
            <a:ext cx="580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Convenience &amp; Flexibility</a:t>
            </a:r>
            <a:endParaRPr/>
          </a:p>
        </p:txBody>
      </p:sp>
      <p:sp>
        <p:nvSpPr>
          <p:cNvPr id="962" name="Google Shape;962;p45"/>
          <p:cNvSpPr txBox="1">
            <a:spLocks noGrp="1"/>
          </p:cNvSpPr>
          <p:nvPr>
            <p:ph type="subTitle" idx="4294967295"/>
          </p:nvPr>
        </p:nvSpPr>
        <p:spPr>
          <a:xfrm>
            <a:off x="897900" y="2656075"/>
            <a:ext cx="1675200" cy="863100"/>
          </a:xfrm>
          <a:prstGeom prst="rect">
            <a:avLst/>
          </a:prstGeom>
        </p:spPr>
        <p:txBody>
          <a:bodyPr spcFirstLastPara="1" wrap="square" lIns="91425" tIns="91425" rIns="91425" bIns="0" anchor="t" anchorCtr="0">
            <a:noAutofit/>
          </a:bodyPr>
          <a:lstStyle/>
          <a:p>
            <a:pPr marL="0" lvl="0" indent="0" algn="ctr" rtl="0">
              <a:spcBef>
                <a:spcPts val="0"/>
              </a:spcBef>
              <a:spcAft>
                <a:spcPts val="1600"/>
              </a:spcAft>
              <a:buNone/>
            </a:pPr>
            <a:r>
              <a:rPr lang="en"/>
              <a:t>Current measure of QR codes for fault reporting is not widely used</a:t>
            </a:r>
            <a:endParaRPr/>
          </a:p>
        </p:txBody>
      </p:sp>
      <p:sp>
        <p:nvSpPr>
          <p:cNvPr id="963" name="Google Shape;963;p45"/>
          <p:cNvSpPr txBox="1">
            <a:spLocks noGrp="1"/>
          </p:cNvSpPr>
          <p:nvPr>
            <p:ph type="subTitle" idx="4294967295"/>
          </p:nvPr>
        </p:nvSpPr>
        <p:spPr>
          <a:xfrm>
            <a:off x="4679900" y="2656075"/>
            <a:ext cx="1675200" cy="8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No need to paste QR codes everywhere</a:t>
            </a:r>
            <a:endParaRPr/>
          </a:p>
        </p:txBody>
      </p:sp>
      <p:sp>
        <p:nvSpPr>
          <p:cNvPr id="964" name="Google Shape;964;p45"/>
          <p:cNvSpPr txBox="1">
            <a:spLocks noGrp="1"/>
          </p:cNvSpPr>
          <p:nvPr>
            <p:ph type="subTitle" idx="4294967295"/>
          </p:nvPr>
        </p:nvSpPr>
        <p:spPr>
          <a:xfrm>
            <a:off x="6570900" y="2656075"/>
            <a:ext cx="1675200" cy="8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No need to search for a QR code to report faulty equipment</a:t>
            </a:r>
            <a:endParaRPr/>
          </a:p>
        </p:txBody>
      </p:sp>
      <p:sp>
        <p:nvSpPr>
          <p:cNvPr id="965" name="Google Shape;965;p45"/>
          <p:cNvSpPr txBox="1">
            <a:spLocks noGrp="1"/>
          </p:cNvSpPr>
          <p:nvPr>
            <p:ph type="subTitle" idx="4294967295"/>
          </p:nvPr>
        </p:nvSpPr>
        <p:spPr>
          <a:xfrm>
            <a:off x="2788900" y="2656075"/>
            <a:ext cx="1675200" cy="8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Our app allows NS men to report faults anytime, anywhere</a:t>
            </a:r>
            <a:endParaRPr/>
          </a:p>
        </p:txBody>
      </p:sp>
      <p:grpSp>
        <p:nvGrpSpPr>
          <p:cNvPr id="966" name="Google Shape;966;p45"/>
          <p:cNvGrpSpPr/>
          <p:nvPr/>
        </p:nvGrpSpPr>
        <p:grpSpPr>
          <a:xfrm>
            <a:off x="711809" y="708309"/>
            <a:ext cx="7727100" cy="365154"/>
            <a:chOff x="711800" y="708300"/>
            <a:chExt cx="6628152" cy="313222"/>
          </a:xfrm>
        </p:grpSpPr>
        <p:sp>
          <p:nvSpPr>
            <p:cNvPr id="967" name="Google Shape;967;p45"/>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5"/>
          <p:cNvGrpSpPr/>
          <p:nvPr/>
        </p:nvGrpSpPr>
        <p:grpSpPr>
          <a:xfrm>
            <a:off x="1463988" y="2100694"/>
            <a:ext cx="543306" cy="180405"/>
            <a:chOff x="3378131" y="2712009"/>
            <a:chExt cx="386585" cy="128366"/>
          </a:xfrm>
        </p:grpSpPr>
        <p:sp>
          <p:nvSpPr>
            <p:cNvPr id="974" name="Google Shape;974;p45"/>
            <p:cNvSpPr/>
            <p:nvPr/>
          </p:nvSpPr>
          <p:spPr>
            <a:xfrm>
              <a:off x="3437060" y="2712009"/>
              <a:ext cx="179197" cy="128366"/>
            </a:xfrm>
            <a:custGeom>
              <a:avLst/>
              <a:gdLst/>
              <a:ahLst/>
              <a:cxnLst/>
              <a:rect l="l" t="t" r="r" b="b"/>
              <a:pathLst>
                <a:path w="5288" h="3788" extrusionOk="0">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3378131" y="2712009"/>
              <a:ext cx="36361" cy="127553"/>
            </a:xfrm>
            <a:custGeom>
              <a:avLst/>
              <a:gdLst/>
              <a:ahLst/>
              <a:cxnLst/>
              <a:rect l="l" t="t" r="r" b="b"/>
              <a:pathLst>
                <a:path w="1073" h="3764" extrusionOk="0">
                  <a:moveTo>
                    <a:pt x="1" y="1"/>
                  </a:moveTo>
                  <a:lnTo>
                    <a:pt x="1" y="3764"/>
                  </a:lnTo>
                  <a:lnTo>
                    <a:pt x="1072" y="3764"/>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3638790" y="2712009"/>
              <a:ext cx="125926" cy="127553"/>
            </a:xfrm>
            <a:custGeom>
              <a:avLst/>
              <a:gdLst/>
              <a:ahLst/>
              <a:cxnLst/>
              <a:rect l="l" t="t" r="r" b="b"/>
              <a:pathLst>
                <a:path w="3716" h="3764" extrusionOk="0">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5"/>
          <p:cNvGrpSpPr/>
          <p:nvPr/>
        </p:nvGrpSpPr>
        <p:grpSpPr>
          <a:xfrm>
            <a:off x="3354838" y="2100694"/>
            <a:ext cx="543306" cy="180405"/>
            <a:chOff x="3378131" y="2712009"/>
            <a:chExt cx="386585" cy="128366"/>
          </a:xfrm>
        </p:grpSpPr>
        <p:sp>
          <p:nvSpPr>
            <p:cNvPr id="978" name="Google Shape;978;p45"/>
            <p:cNvSpPr/>
            <p:nvPr/>
          </p:nvSpPr>
          <p:spPr>
            <a:xfrm>
              <a:off x="3437060" y="2712009"/>
              <a:ext cx="179197" cy="128366"/>
            </a:xfrm>
            <a:custGeom>
              <a:avLst/>
              <a:gdLst/>
              <a:ahLst/>
              <a:cxnLst/>
              <a:rect l="l" t="t" r="r" b="b"/>
              <a:pathLst>
                <a:path w="5288" h="3788" extrusionOk="0">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3378131" y="2712009"/>
              <a:ext cx="36361" cy="127553"/>
            </a:xfrm>
            <a:custGeom>
              <a:avLst/>
              <a:gdLst/>
              <a:ahLst/>
              <a:cxnLst/>
              <a:rect l="l" t="t" r="r" b="b"/>
              <a:pathLst>
                <a:path w="1073" h="3764" extrusionOk="0">
                  <a:moveTo>
                    <a:pt x="1" y="1"/>
                  </a:moveTo>
                  <a:lnTo>
                    <a:pt x="1" y="3764"/>
                  </a:lnTo>
                  <a:lnTo>
                    <a:pt x="1072" y="3764"/>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3638790" y="2712009"/>
              <a:ext cx="125926" cy="127553"/>
            </a:xfrm>
            <a:custGeom>
              <a:avLst/>
              <a:gdLst/>
              <a:ahLst/>
              <a:cxnLst/>
              <a:rect l="l" t="t" r="r" b="b"/>
              <a:pathLst>
                <a:path w="3716" h="3764" extrusionOk="0">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5"/>
          <p:cNvGrpSpPr/>
          <p:nvPr/>
        </p:nvGrpSpPr>
        <p:grpSpPr>
          <a:xfrm>
            <a:off x="5245688" y="2100694"/>
            <a:ext cx="543306" cy="180405"/>
            <a:chOff x="3378131" y="2712009"/>
            <a:chExt cx="386585" cy="128366"/>
          </a:xfrm>
        </p:grpSpPr>
        <p:sp>
          <p:nvSpPr>
            <p:cNvPr id="982" name="Google Shape;982;p45"/>
            <p:cNvSpPr/>
            <p:nvPr/>
          </p:nvSpPr>
          <p:spPr>
            <a:xfrm>
              <a:off x="3437060" y="2712009"/>
              <a:ext cx="179197" cy="128366"/>
            </a:xfrm>
            <a:custGeom>
              <a:avLst/>
              <a:gdLst/>
              <a:ahLst/>
              <a:cxnLst/>
              <a:rect l="l" t="t" r="r" b="b"/>
              <a:pathLst>
                <a:path w="5288" h="3788" extrusionOk="0">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3378131" y="2712009"/>
              <a:ext cx="36361" cy="127553"/>
            </a:xfrm>
            <a:custGeom>
              <a:avLst/>
              <a:gdLst/>
              <a:ahLst/>
              <a:cxnLst/>
              <a:rect l="l" t="t" r="r" b="b"/>
              <a:pathLst>
                <a:path w="1073" h="3764" extrusionOk="0">
                  <a:moveTo>
                    <a:pt x="1" y="1"/>
                  </a:moveTo>
                  <a:lnTo>
                    <a:pt x="1" y="3764"/>
                  </a:lnTo>
                  <a:lnTo>
                    <a:pt x="1072" y="3764"/>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3638790" y="2712009"/>
              <a:ext cx="125926" cy="127553"/>
            </a:xfrm>
            <a:custGeom>
              <a:avLst/>
              <a:gdLst/>
              <a:ahLst/>
              <a:cxnLst/>
              <a:rect l="l" t="t" r="r" b="b"/>
              <a:pathLst>
                <a:path w="3716" h="3764" extrusionOk="0">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5"/>
          <p:cNvGrpSpPr/>
          <p:nvPr/>
        </p:nvGrpSpPr>
        <p:grpSpPr>
          <a:xfrm>
            <a:off x="7136538" y="2100694"/>
            <a:ext cx="543306" cy="180405"/>
            <a:chOff x="3378131" y="2712009"/>
            <a:chExt cx="386585" cy="128366"/>
          </a:xfrm>
        </p:grpSpPr>
        <p:sp>
          <p:nvSpPr>
            <p:cNvPr id="986" name="Google Shape;986;p45"/>
            <p:cNvSpPr/>
            <p:nvPr/>
          </p:nvSpPr>
          <p:spPr>
            <a:xfrm>
              <a:off x="3437060" y="2712009"/>
              <a:ext cx="179197" cy="128366"/>
            </a:xfrm>
            <a:custGeom>
              <a:avLst/>
              <a:gdLst/>
              <a:ahLst/>
              <a:cxnLst/>
              <a:rect l="l" t="t" r="r" b="b"/>
              <a:pathLst>
                <a:path w="5288" h="3788" extrusionOk="0">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3378131" y="2712009"/>
              <a:ext cx="36361" cy="127553"/>
            </a:xfrm>
            <a:custGeom>
              <a:avLst/>
              <a:gdLst/>
              <a:ahLst/>
              <a:cxnLst/>
              <a:rect l="l" t="t" r="r" b="b"/>
              <a:pathLst>
                <a:path w="1073" h="3764" extrusionOk="0">
                  <a:moveTo>
                    <a:pt x="1" y="1"/>
                  </a:moveTo>
                  <a:lnTo>
                    <a:pt x="1" y="3764"/>
                  </a:lnTo>
                  <a:lnTo>
                    <a:pt x="1072" y="3764"/>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3638790" y="2712009"/>
              <a:ext cx="125926" cy="127553"/>
            </a:xfrm>
            <a:custGeom>
              <a:avLst/>
              <a:gdLst/>
              <a:ahLst/>
              <a:cxnLst/>
              <a:rect l="l" t="t" r="r" b="b"/>
              <a:pathLst>
                <a:path w="3716" h="3764" extrusionOk="0">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Audio 9">
            <a:hlinkClick r:id="" action="ppaction://media"/>
            <a:extLst>
              <a:ext uri="{FF2B5EF4-FFF2-40B4-BE49-F238E27FC236}">
                <a16:creationId xmlns:a16="http://schemas.microsoft.com/office/drawing/2014/main" id="{D6E822CF-CD7A-2565-A6B3-B11C6C8337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29"/>
    </mc:Choice>
    <mc:Fallback>
      <p:transition spd="slow" advTm="12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6"/>
          <p:cNvSpPr txBox="1">
            <a:spLocks noGrp="1"/>
          </p:cNvSpPr>
          <p:nvPr>
            <p:ph type="title"/>
          </p:nvPr>
        </p:nvSpPr>
        <p:spPr>
          <a:xfrm>
            <a:off x="824115" y="705319"/>
            <a:ext cx="7697585" cy="261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Sense of being heard</a:t>
            </a:r>
            <a:endParaRPr sz="6600" dirty="0"/>
          </a:p>
        </p:txBody>
      </p:sp>
      <p:sp>
        <p:nvSpPr>
          <p:cNvPr id="7" name="TextBox 6">
            <a:extLst>
              <a:ext uri="{FF2B5EF4-FFF2-40B4-BE49-F238E27FC236}">
                <a16:creationId xmlns:a16="http://schemas.microsoft.com/office/drawing/2014/main" id="{EF0A807A-A08C-F85E-8325-193B2E0E3718}"/>
              </a:ext>
            </a:extLst>
          </p:cNvPr>
          <p:cNvSpPr txBox="1"/>
          <p:nvPr/>
        </p:nvSpPr>
        <p:spPr>
          <a:xfrm>
            <a:off x="1833727" y="2854554"/>
            <a:ext cx="6038833" cy="461665"/>
          </a:xfrm>
          <a:prstGeom prst="rect">
            <a:avLst/>
          </a:prstGeom>
          <a:noFill/>
        </p:spPr>
        <p:txBody>
          <a:bodyPr wrap="none" rtlCol="0">
            <a:spAutoFit/>
          </a:bodyPr>
          <a:lstStyle/>
          <a:p>
            <a:r>
              <a:rPr lang="en-US" sz="2400" dirty="0">
                <a:solidFill>
                  <a:schemeClr val="bg1"/>
                </a:solidFill>
              </a:rPr>
              <a:t>Creating a closer knit within the community</a:t>
            </a:r>
          </a:p>
        </p:txBody>
      </p:sp>
      <p:pic>
        <p:nvPicPr>
          <p:cNvPr id="10" name="Audio 9">
            <a:hlinkClick r:id="" action="ppaction://media"/>
            <a:extLst>
              <a:ext uri="{FF2B5EF4-FFF2-40B4-BE49-F238E27FC236}">
                <a16:creationId xmlns:a16="http://schemas.microsoft.com/office/drawing/2014/main" id="{58A766DF-2A15-4D98-B26E-60DA45AD6E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33"/>
    </mc:Choice>
    <mc:Fallback>
      <p:transition spd="slow" advTm="6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7"/>
          <p:cNvSpPr txBox="1">
            <a:spLocks noGrp="1"/>
          </p:cNvSpPr>
          <p:nvPr>
            <p:ph type="title"/>
          </p:nvPr>
        </p:nvSpPr>
        <p:spPr>
          <a:xfrm>
            <a:off x="2284113" y="1442899"/>
            <a:ext cx="4570800" cy="98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grpSp>
        <p:nvGrpSpPr>
          <p:cNvPr id="999" name="Google Shape;999;p47"/>
          <p:cNvGrpSpPr/>
          <p:nvPr/>
        </p:nvGrpSpPr>
        <p:grpSpPr>
          <a:xfrm>
            <a:off x="710732" y="1643478"/>
            <a:ext cx="1614488" cy="609403"/>
            <a:chOff x="713169" y="2267050"/>
            <a:chExt cx="1614488" cy="609403"/>
          </a:xfrm>
        </p:grpSpPr>
        <p:sp>
          <p:nvSpPr>
            <p:cNvPr id="1000" name="Google Shape;1000;p47"/>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7"/>
          <p:cNvGrpSpPr/>
          <p:nvPr/>
        </p:nvGrpSpPr>
        <p:grpSpPr>
          <a:xfrm>
            <a:off x="6818782" y="1643478"/>
            <a:ext cx="1614488" cy="609403"/>
            <a:chOff x="6285919" y="2267050"/>
            <a:chExt cx="1614488" cy="609403"/>
          </a:xfrm>
        </p:grpSpPr>
        <p:sp>
          <p:nvSpPr>
            <p:cNvPr id="1004" name="Google Shape;1004;p47"/>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7"/>
          <p:cNvGrpSpPr/>
          <p:nvPr/>
        </p:nvGrpSpPr>
        <p:grpSpPr>
          <a:xfrm>
            <a:off x="-191470" y="3390985"/>
            <a:ext cx="9526843" cy="3350823"/>
            <a:chOff x="-277008" y="3313685"/>
            <a:chExt cx="9526843" cy="3350823"/>
          </a:xfrm>
        </p:grpSpPr>
        <p:sp>
          <p:nvSpPr>
            <p:cNvPr id="1008" name="Google Shape;1008;p47"/>
            <p:cNvSpPr/>
            <p:nvPr/>
          </p:nvSpPr>
          <p:spPr>
            <a:xfrm rot="616009">
              <a:off x="-238708" y="4044092"/>
              <a:ext cx="567564" cy="48088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rot="-530239">
              <a:off x="5586696" y="4669566"/>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rot="-530239">
              <a:off x="5733121" y="4106391"/>
              <a:ext cx="3475118" cy="810022"/>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rot="-710848">
              <a:off x="529401" y="3692151"/>
              <a:ext cx="3834489" cy="1423169"/>
            </a:xfrm>
            <a:custGeom>
              <a:avLst/>
              <a:gdLst/>
              <a:ahLst/>
              <a:cxnLst/>
              <a:rect l="l" t="t" r="r" b="b"/>
              <a:pathLst>
                <a:path w="172642" h="64076" extrusionOk="0">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3714616" y="4137747"/>
              <a:ext cx="1833882" cy="568269"/>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2366670" y="4868407"/>
              <a:ext cx="4133427" cy="791483"/>
            </a:xfrm>
            <a:custGeom>
              <a:avLst/>
              <a:gdLst/>
              <a:ahLst/>
              <a:cxnLst/>
              <a:rect l="l" t="t" r="r" b="b"/>
              <a:pathLst>
                <a:path w="201140" h="38515" extrusionOk="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959833" y="4415941"/>
              <a:ext cx="2646963" cy="844420"/>
            </a:xfrm>
            <a:custGeom>
              <a:avLst/>
              <a:gdLst/>
              <a:ahLst/>
              <a:cxnLst/>
              <a:rect l="l" t="t" r="r" b="b"/>
              <a:pathLst>
                <a:path w="128806" h="41091" extrusionOk="0">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3428" y="4632093"/>
              <a:ext cx="5560090" cy="2032416"/>
            </a:xfrm>
            <a:custGeom>
              <a:avLst/>
              <a:gdLst/>
              <a:ahLst/>
              <a:cxnLst/>
              <a:rect l="l" t="t" r="r" b="b"/>
              <a:pathLst>
                <a:path w="270564" h="98901" extrusionOk="0">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858" y="4101419"/>
              <a:ext cx="1142366" cy="604610"/>
            </a:xfrm>
            <a:custGeom>
              <a:avLst/>
              <a:gdLst/>
              <a:ahLst/>
              <a:cxnLst/>
              <a:rect l="l" t="t" r="r" b="b"/>
              <a:pathLst>
                <a:path w="34295" h="18151" extrusionOk="0">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8445490" y="5642117"/>
              <a:ext cx="135034" cy="77926"/>
            </a:xfrm>
            <a:custGeom>
              <a:avLst/>
              <a:gdLst/>
              <a:ahLst/>
              <a:cxnLst/>
              <a:rect l="l" t="t" r="r" b="b"/>
              <a:pathLst>
                <a:path w="6571" h="3792" extrusionOk="0">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7008034" y="5132317"/>
              <a:ext cx="1708753" cy="794895"/>
            </a:xfrm>
            <a:custGeom>
              <a:avLst/>
              <a:gdLst/>
              <a:ahLst/>
              <a:cxnLst/>
              <a:rect l="l" t="t" r="r" b="b"/>
              <a:pathLst>
                <a:path w="83151" h="38681" extrusionOk="0">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7476473" y="4128527"/>
              <a:ext cx="1677090" cy="413733"/>
            </a:xfrm>
            <a:custGeom>
              <a:avLst/>
              <a:gdLst/>
              <a:ahLst/>
              <a:cxnLst/>
              <a:rect l="l" t="t" r="r" b="b"/>
              <a:pathLst>
                <a:path w="68839" h="20133" extrusionOk="0">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3623548" y="4220135"/>
              <a:ext cx="5529984" cy="838399"/>
            </a:xfrm>
            <a:custGeom>
              <a:avLst/>
              <a:gdLst/>
              <a:ahLst/>
              <a:cxnLst/>
              <a:rect l="l" t="t" r="r" b="b"/>
              <a:pathLst>
                <a:path w="269099" h="40798" extrusionOk="0">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909725" y="4804904"/>
              <a:ext cx="3249058" cy="1126284"/>
            </a:xfrm>
            <a:custGeom>
              <a:avLst/>
              <a:gdLst/>
              <a:ahLst/>
              <a:cxnLst/>
              <a:rect l="l" t="t" r="r" b="b"/>
              <a:pathLst>
                <a:path w="158105" h="54807" extrusionOk="0">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419202" y="4974816"/>
              <a:ext cx="1440267" cy="370229"/>
            </a:xfrm>
            <a:custGeom>
              <a:avLst/>
              <a:gdLst/>
              <a:ahLst/>
              <a:cxnLst/>
              <a:rect l="l" t="t" r="r" b="b"/>
              <a:pathLst>
                <a:path w="70086" h="18016" extrusionOk="0">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4592326" y="4392000"/>
              <a:ext cx="1786658" cy="433461"/>
            </a:xfrm>
            <a:custGeom>
              <a:avLst/>
              <a:gdLst/>
              <a:ahLst/>
              <a:cxnLst/>
              <a:rect l="l" t="t" r="r" b="b"/>
              <a:pathLst>
                <a:path w="86942" h="21093" extrusionOk="0">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849663" y="4552768"/>
              <a:ext cx="4259440" cy="1106987"/>
            </a:xfrm>
            <a:custGeom>
              <a:avLst/>
              <a:gdLst/>
              <a:ahLst/>
              <a:cxnLst/>
              <a:rect l="l" t="t" r="r" b="b"/>
              <a:pathLst>
                <a:path w="207272" h="53868" extrusionOk="0">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2" y="4817025"/>
              <a:ext cx="932727" cy="351917"/>
            </a:xfrm>
            <a:custGeom>
              <a:avLst/>
              <a:gdLst/>
              <a:ahLst/>
              <a:cxnLst/>
              <a:rect l="l" t="t" r="r" b="b"/>
              <a:pathLst>
                <a:path w="27620" h="10421" extrusionOk="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Audio 3">
            <a:hlinkClick r:id="" action="ppaction://media"/>
            <a:extLst>
              <a:ext uri="{FF2B5EF4-FFF2-40B4-BE49-F238E27FC236}">
                <a16:creationId xmlns:a16="http://schemas.microsoft.com/office/drawing/2014/main" id="{FB6CE899-9A78-C5BF-892B-89346FE107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0"/>
    </mc:Choice>
    <mc:Fallback>
      <p:transition spd="slow" advTm="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55"/>
        <p:cNvGrpSpPr/>
        <p:nvPr/>
      </p:nvGrpSpPr>
      <p:grpSpPr>
        <a:xfrm>
          <a:off x="0" y="0"/>
          <a:ext cx="0" cy="0"/>
          <a:chOff x="0" y="0"/>
          <a:chExt cx="0" cy="0"/>
        </a:xfrm>
      </p:grpSpPr>
      <p:sp>
        <p:nvSpPr>
          <p:cNvPr id="856" name="Google Shape;856;p39"/>
          <p:cNvSpPr txBox="1">
            <a:spLocks noGrp="1"/>
          </p:cNvSpPr>
          <p:nvPr>
            <p:ph type="title" idx="8"/>
          </p:nvPr>
        </p:nvSpPr>
        <p:spPr>
          <a:xfrm>
            <a:off x="1593150" y="506251"/>
            <a:ext cx="6058500" cy="76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Prototype for</a:t>
            </a:r>
            <a:endParaRPr dirty="0"/>
          </a:p>
        </p:txBody>
      </p:sp>
      <p:pic>
        <p:nvPicPr>
          <p:cNvPr id="857" name="Google Shape;857;p39"/>
          <p:cNvPicPr preferRelativeResize="0"/>
          <p:nvPr/>
        </p:nvPicPr>
        <p:blipFill>
          <a:blip r:embed="rId3">
            <a:alphaModFix/>
          </a:blip>
          <a:stretch>
            <a:fillRect/>
          </a:stretch>
        </p:blipFill>
        <p:spPr>
          <a:xfrm>
            <a:off x="335489" y="1629248"/>
            <a:ext cx="4894945" cy="3298352"/>
          </a:xfrm>
          <a:prstGeom prst="rect">
            <a:avLst/>
          </a:prstGeom>
          <a:noFill/>
          <a:ln>
            <a:noFill/>
          </a:ln>
        </p:spPr>
      </p:pic>
      <p:pic>
        <p:nvPicPr>
          <p:cNvPr id="858" name="Google Shape;858;p39"/>
          <p:cNvPicPr preferRelativeResize="0"/>
          <p:nvPr/>
        </p:nvPicPr>
        <p:blipFill>
          <a:blip r:embed="rId4">
            <a:alphaModFix/>
          </a:blip>
          <a:stretch>
            <a:fillRect/>
          </a:stretch>
        </p:blipFill>
        <p:spPr>
          <a:xfrm>
            <a:off x="6850802" y="1226963"/>
            <a:ext cx="1758000" cy="3806626"/>
          </a:xfrm>
          <a:prstGeom prst="rect">
            <a:avLst/>
          </a:prstGeom>
          <a:noFill/>
          <a:ln>
            <a:noFill/>
          </a:ln>
        </p:spPr>
      </p:pic>
      <p:sp>
        <p:nvSpPr>
          <p:cNvPr id="7" name="Google Shape;856;p39">
            <a:extLst>
              <a:ext uri="{FF2B5EF4-FFF2-40B4-BE49-F238E27FC236}">
                <a16:creationId xmlns:a16="http://schemas.microsoft.com/office/drawing/2014/main" id="{2A1BB2AD-8202-6195-C5E7-2764BD410644}"/>
              </a:ext>
            </a:extLst>
          </p:cNvPr>
          <p:cNvSpPr txBox="1">
            <a:spLocks/>
          </p:cNvSpPr>
          <p:nvPr/>
        </p:nvSpPr>
        <p:spPr>
          <a:xfrm>
            <a:off x="1789229" y="1067750"/>
            <a:ext cx="1987464" cy="7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Oswald"/>
              <a:buNone/>
              <a:defRPr sz="35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9pPr>
          </a:lstStyle>
          <a:p>
            <a:r>
              <a:rPr lang="en-SG" sz="2800" u="sng" dirty="0"/>
              <a:t>Sign In</a:t>
            </a:r>
          </a:p>
        </p:txBody>
      </p:sp>
      <p:sp>
        <p:nvSpPr>
          <p:cNvPr id="8" name="Google Shape;856;p39">
            <a:extLst>
              <a:ext uri="{FF2B5EF4-FFF2-40B4-BE49-F238E27FC236}">
                <a16:creationId xmlns:a16="http://schemas.microsoft.com/office/drawing/2014/main" id="{2B207C67-56BD-2000-74D4-91B93EF777A2}"/>
              </a:ext>
            </a:extLst>
          </p:cNvPr>
          <p:cNvSpPr txBox="1">
            <a:spLocks/>
          </p:cNvSpPr>
          <p:nvPr/>
        </p:nvSpPr>
        <p:spPr>
          <a:xfrm>
            <a:off x="6736070" y="559246"/>
            <a:ext cx="1987464" cy="7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Oswald"/>
              <a:buNone/>
              <a:defRPr sz="35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9pPr>
          </a:lstStyle>
          <a:p>
            <a:r>
              <a:rPr lang="en-SG" sz="2800" dirty="0"/>
              <a:t>Profile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34"/>
          <p:cNvSpPr txBox="1">
            <a:spLocks noGrp="1"/>
          </p:cNvSpPr>
          <p:nvPr>
            <p:ph type="title" idx="15"/>
          </p:nvPr>
        </p:nvSpPr>
        <p:spPr>
          <a:xfrm>
            <a:off x="1667575" y="549080"/>
            <a:ext cx="580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Creation of NSC</a:t>
            </a:r>
            <a:endParaRPr/>
          </a:p>
        </p:txBody>
      </p:sp>
      <p:sp>
        <p:nvSpPr>
          <p:cNvPr id="762" name="Google Shape;762;p34"/>
          <p:cNvSpPr txBox="1">
            <a:spLocks noGrp="1"/>
          </p:cNvSpPr>
          <p:nvPr>
            <p:ph type="title"/>
          </p:nvPr>
        </p:nvSpPr>
        <p:spPr>
          <a:xfrm>
            <a:off x="1064850" y="2722505"/>
            <a:ext cx="2035800" cy="8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a:t>
            </a:r>
            <a:endParaRPr/>
          </a:p>
          <a:p>
            <a:pPr marL="0" lvl="0" indent="0" algn="ctr" rtl="0">
              <a:spcBef>
                <a:spcPts val="0"/>
              </a:spcBef>
              <a:spcAft>
                <a:spcPts val="0"/>
              </a:spcAft>
              <a:buNone/>
            </a:pPr>
            <a:r>
              <a:rPr lang="en"/>
              <a:t>Audience</a:t>
            </a:r>
            <a:endParaRPr/>
          </a:p>
        </p:txBody>
      </p:sp>
      <p:sp>
        <p:nvSpPr>
          <p:cNvPr id="763" name="Google Shape;763;p34"/>
          <p:cNvSpPr txBox="1">
            <a:spLocks noGrp="1"/>
          </p:cNvSpPr>
          <p:nvPr>
            <p:ph type="title" idx="2"/>
          </p:nvPr>
        </p:nvSpPr>
        <p:spPr>
          <a:xfrm>
            <a:off x="3554100" y="2722500"/>
            <a:ext cx="2035800" cy="8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 </a:t>
            </a:r>
            <a:endParaRPr/>
          </a:p>
          <a:p>
            <a:pPr marL="0" lvl="0" indent="0" algn="ctr" rtl="0">
              <a:spcBef>
                <a:spcPts val="0"/>
              </a:spcBef>
              <a:spcAft>
                <a:spcPts val="0"/>
              </a:spcAft>
              <a:buNone/>
            </a:pPr>
            <a:r>
              <a:rPr lang="en"/>
              <a:t>Features</a:t>
            </a:r>
            <a:endParaRPr/>
          </a:p>
        </p:txBody>
      </p:sp>
      <p:sp>
        <p:nvSpPr>
          <p:cNvPr id="764" name="Google Shape;764;p34"/>
          <p:cNvSpPr txBox="1">
            <a:spLocks noGrp="1"/>
          </p:cNvSpPr>
          <p:nvPr>
            <p:ph type="title" idx="4"/>
          </p:nvPr>
        </p:nvSpPr>
        <p:spPr>
          <a:xfrm>
            <a:off x="5857650" y="2722500"/>
            <a:ext cx="2407200" cy="8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Advantages over Current measures</a:t>
            </a:r>
            <a:endParaRPr/>
          </a:p>
        </p:txBody>
      </p:sp>
      <p:sp>
        <p:nvSpPr>
          <p:cNvPr id="765" name="Google Shape;765;p34"/>
          <p:cNvSpPr txBox="1">
            <a:spLocks noGrp="1"/>
          </p:cNvSpPr>
          <p:nvPr>
            <p:ph type="title" idx="6"/>
          </p:nvPr>
        </p:nvSpPr>
        <p:spPr>
          <a:xfrm>
            <a:off x="1275155" y="1800011"/>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66" name="Google Shape;766;p34"/>
          <p:cNvSpPr txBox="1">
            <a:spLocks noGrp="1"/>
          </p:cNvSpPr>
          <p:nvPr>
            <p:ph type="title" idx="7"/>
          </p:nvPr>
        </p:nvSpPr>
        <p:spPr>
          <a:xfrm>
            <a:off x="3764412" y="1800011"/>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67" name="Google Shape;767;p34"/>
          <p:cNvSpPr txBox="1">
            <a:spLocks noGrp="1"/>
          </p:cNvSpPr>
          <p:nvPr>
            <p:ph type="title" idx="8"/>
          </p:nvPr>
        </p:nvSpPr>
        <p:spPr>
          <a:xfrm>
            <a:off x="6253653" y="1800011"/>
            <a:ext cx="16152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68" name="Google Shape;768;p34"/>
          <p:cNvGrpSpPr/>
          <p:nvPr/>
        </p:nvGrpSpPr>
        <p:grpSpPr>
          <a:xfrm>
            <a:off x="711809" y="708309"/>
            <a:ext cx="7727100" cy="365154"/>
            <a:chOff x="711800" y="708300"/>
            <a:chExt cx="6628152" cy="313222"/>
          </a:xfrm>
        </p:grpSpPr>
        <p:sp>
          <p:nvSpPr>
            <p:cNvPr id="769" name="Google Shape;769;p34"/>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711800" y="708300"/>
              <a:ext cx="829748" cy="377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910828" y="837361"/>
              <a:ext cx="630749" cy="41560"/>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114629" y="979962"/>
              <a:ext cx="426977" cy="41560"/>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Audio 6">
            <a:hlinkClick r:id="" action="ppaction://media"/>
            <a:extLst>
              <a:ext uri="{FF2B5EF4-FFF2-40B4-BE49-F238E27FC236}">
                <a16:creationId xmlns:a16="http://schemas.microsoft.com/office/drawing/2014/main" id="{4B7A0CEA-713E-E7E8-2CF6-A1A21FB5EA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4"/>
    </mc:Choice>
    <mc:Fallback>
      <p:transition spd="slow" advTm="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36"/>
          <p:cNvSpPr txBox="1">
            <a:spLocks noGrp="1"/>
          </p:cNvSpPr>
          <p:nvPr>
            <p:ph type="body" idx="1"/>
          </p:nvPr>
        </p:nvSpPr>
        <p:spPr>
          <a:xfrm>
            <a:off x="-17856" y="2065405"/>
            <a:ext cx="3649142" cy="2970786"/>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More likely to use our app and be on the outlook for faulty equipment or facilities after being in NS for 2 years. </a:t>
            </a:r>
            <a:endParaRPr dirty="0"/>
          </a:p>
          <a:p>
            <a:pPr marL="457200" lvl="0" indent="0" algn="l" rtl="0">
              <a:spcBef>
                <a:spcPts val="0"/>
              </a:spcBef>
              <a:spcAft>
                <a:spcPts val="0"/>
              </a:spcAft>
              <a:buNone/>
            </a:pPr>
            <a:endParaRPr dirty="0"/>
          </a:p>
        </p:txBody>
      </p:sp>
      <p:sp>
        <p:nvSpPr>
          <p:cNvPr id="805" name="Google Shape;805;p36"/>
          <p:cNvSpPr txBox="1">
            <a:spLocks noGrp="1"/>
          </p:cNvSpPr>
          <p:nvPr>
            <p:ph type="title"/>
          </p:nvPr>
        </p:nvSpPr>
        <p:spPr>
          <a:xfrm>
            <a:off x="381802" y="1249148"/>
            <a:ext cx="2866717" cy="6438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Reservist NS men</a:t>
            </a:r>
            <a:endParaRPr sz="2800" dirty="0"/>
          </a:p>
        </p:txBody>
      </p:sp>
      <p:sp>
        <p:nvSpPr>
          <p:cNvPr id="14" name="Google Shape;805;p36">
            <a:extLst>
              <a:ext uri="{FF2B5EF4-FFF2-40B4-BE49-F238E27FC236}">
                <a16:creationId xmlns:a16="http://schemas.microsoft.com/office/drawing/2014/main" id="{B7C4121E-D5C1-C1AC-AAD0-869DF05A7C35}"/>
              </a:ext>
            </a:extLst>
          </p:cNvPr>
          <p:cNvSpPr txBox="1">
            <a:spLocks/>
          </p:cNvSpPr>
          <p:nvPr/>
        </p:nvSpPr>
        <p:spPr>
          <a:xfrm>
            <a:off x="3763448" y="1206684"/>
            <a:ext cx="2277563" cy="789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Oswald"/>
              <a:buNone/>
              <a:defRPr sz="35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9pPr>
          </a:lstStyle>
          <a:p>
            <a:r>
              <a:rPr lang="en-SG" sz="3200" dirty="0"/>
              <a:t>NS men</a:t>
            </a:r>
          </a:p>
        </p:txBody>
      </p:sp>
      <p:sp>
        <p:nvSpPr>
          <p:cNvPr id="15" name="Google Shape;805;p36">
            <a:extLst>
              <a:ext uri="{FF2B5EF4-FFF2-40B4-BE49-F238E27FC236}">
                <a16:creationId xmlns:a16="http://schemas.microsoft.com/office/drawing/2014/main" id="{0A0958C9-B634-22D9-1555-8E9BFD38C5C0}"/>
              </a:ext>
            </a:extLst>
          </p:cNvPr>
          <p:cNvSpPr txBox="1">
            <a:spLocks/>
          </p:cNvSpPr>
          <p:nvPr/>
        </p:nvSpPr>
        <p:spPr>
          <a:xfrm>
            <a:off x="6484635" y="1183273"/>
            <a:ext cx="2277563" cy="789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Oswald"/>
              <a:buNone/>
              <a:defRPr sz="35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9pPr>
          </a:lstStyle>
          <a:p>
            <a:r>
              <a:rPr lang="en-SG" sz="3200" dirty="0"/>
              <a:t>NS workers</a:t>
            </a:r>
          </a:p>
        </p:txBody>
      </p:sp>
      <p:sp>
        <p:nvSpPr>
          <p:cNvPr id="5" name="Rectangle 4">
            <a:extLst>
              <a:ext uri="{FF2B5EF4-FFF2-40B4-BE49-F238E27FC236}">
                <a16:creationId xmlns:a16="http://schemas.microsoft.com/office/drawing/2014/main" id="{46B1EEEB-E172-9E0B-AA98-583259AA433A}"/>
              </a:ext>
            </a:extLst>
          </p:cNvPr>
          <p:cNvSpPr/>
          <p:nvPr/>
        </p:nvSpPr>
        <p:spPr>
          <a:xfrm>
            <a:off x="3770723" y="2062694"/>
            <a:ext cx="2376545" cy="523220"/>
          </a:xfrm>
          <a:prstGeom prst="rect">
            <a:avLst/>
          </a:prstGeom>
        </p:spPr>
        <p:txBody>
          <a:bodyPr wrap="square">
            <a:spAutoFit/>
          </a:bodyPr>
          <a:lstStyle/>
          <a:p>
            <a:pPr marL="457200" lvl="0" indent="-317500">
              <a:buClr>
                <a:schemeClr val="lt2"/>
              </a:buClr>
              <a:buSzPts val="1400"/>
              <a:buChar char="●"/>
            </a:pPr>
            <a:r>
              <a:rPr lang="en-SG" dirty="0">
                <a:solidFill>
                  <a:schemeClr val="bg1"/>
                </a:solidFill>
              </a:rPr>
              <a:t>As they use the facilities themselves</a:t>
            </a:r>
          </a:p>
        </p:txBody>
      </p:sp>
      <p:sp>
        <p:nvSpPr>
          <p:cNvPr id="17" name="Rectangle 16">
            <a:extLst>
              <a:ext uri="{FF2B5EF4-FFF2-40B4-BE49-F238E27FC236}">
                <a16:creationId xmlns:a16="http://schemas.microsoft.com/office/drawing/2014/main" id="{4CDBA5BF-3BCB-2C44-030D-1F8CABCEA936}"/>
              </a:ext>
            </a:extLst>
          </p:cNvPr>
          <p:cNvSpPr/>
          <p:nvPr/>
        </p:nvSpPr>
        <p:spPr>
          <a:xfrm>
            <a:off x="6543751" y="2016527"/>
            <a:ext cx="2376545" cy="307777"/>
          </a:xfrm>
          <a:prstGeom prst="rect">
            <a:avLst/>
          </a:prstGeom>
        </p:spPr>
        <p:txBody>
          <a:bodyPr wrap="square">
            <a:spAutoFit/>
          </a:bodyPr>
          <a:lstStyle/>
          <a:p>
            <a:pPr marL="457200" lvl="0" indent="-317500">
              <a:buClr>
                <a:schemeClr val="lt2"/>
              </a:buClr>
              <a:buSzPts val="1400"/>
              <a:buChar char="●"/>
            </a:pPr>
            <a:r>
              <a:rPr lang="en-SG" dirty="0">
                <a:solidFill>
                  <a:schemeClr val="bg1"/>
                </a:solidFill>
              </a:rPr>
              <a:t>For management</a:t>
            </a:r>
          </a:p>
        </p:txBody>
      </p:sp>
      <p:sp>
        <p:nvSpPr>
          <p:cNvPr id="28" name="Google Shape;779;p35">
            <a:extLst>
              <a:ext uri="{FF2B5EF4-FFF2-40B4-BE49-F238E27FC236}">
                <a16:creationId xmlns:a16="http://schemas.microsoft.com/office/drawing/2014/main" id="{0D155E09-3120-4EDF-1B7D-25DECE75348A}"/>
              </a:ext>
            </a:extLst>
          </p:cNvPr>
          <p:cNvSpPr txBox="1">
            <a:spLocks/>
          </p:cNvSpPr>
          <p:nvPr/>
        </p:nvSpPr>
        <p:spPr>
          <a:xfrm>
            <a:off x="2181512" y="181660"/>
            <a:ext cx="50514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Oswald"/>
              <a:buNone/>
              <a:defRPr sz="3500" b="1"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2pPr>
            <a:lvl3pPr marR="0" lvl="2"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3pPr>
            <a:lvl4pPr marR="0" lvl="3"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4pPr>
            <a:lvl5pPr marR="0" lvl="4"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5pPr>
            <a:lvl6pPr marR="0" lvl="5"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6pPr>
            <a:lvl7pPr marR="0" lvl="6"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7pPr>
            <a:lvl8pPr marR="0" lvl="7"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8pPr>
            <a:lvl9pPr marR="0" lvl="8" algn="ctr" rtl="0">
              <a:lnSpc>
                <a:spcPct val="100000"/>
              </a:lnSpc>
              <a:spcBef>
                <a:spcPts val="0"/>
              </a:spcBef>
              <a:spcAft>
                <a:spcPts val="0"/>
              </a:spcAft>
              <a:buClr>
                <a:schemeClr val="lt1"/>
              </a:buClr>
              <a:buSzPts val="3500"/>
              <a:buFont typeface="Staatliches"/>
              <a:buNone/>
              <a:defRPr sz="3500" b="0" i="0" u="none" strike="noStrike" cap="none">
                <a:solidFill>
                  <a:schemeClr val="lt1"/>
                </a:solidFill>
                <a:latin typeface="Staatliches"/>
                <a:ea typeface="Staatliches"/>
                <a:cs typeface="Staatliches"/>
                <a:sym typeface="Staatliches"/>
              </a:defRPr>
            </a:lvl9pPr>
          </a:lstStyle>
          <a:p>
            <a:r>
              <a:rPr lang="en-SG"/>
              <a:t>Who uses our app?</a:t>
            </a:r>
            <a:endParaRPr lang="en-SG" dirty="0"/>
          </a:p>
        </p:txBody>
      </p:sp>
      <p:grpSp>
        <p:nvGrpSpPr>
          <p:cNvPr id="29" name="Google Shape;780;p35">
            <a:extLst>
              <a:ext uri="{FF2B5EF4-FFF2-40B4-BE49-F238E27FC236}">
                <a16:creationId xmlns:a16="http://schemas.microsoft.com/office/drawing/2014/main" id="{669322E3-1C58-FE7C-F3DD-7F43991956F5}"/>
              </a:ext>
            </a:extLst>
          </p:cNvPr>
          <p:cNvGrpSpPr/>
          <p:nvPr/>
        </p:nvGrpSpPr>
        <p:grpSpPr>
          <a:xfrm>
            <a:off x="1649219" y="3033153"/>
            <a:ext cx="331882" cy="1035289"/>
            <a:chOff x="3436340" y="708302"/>
            <a:chExt cx="331882" cy="1035289"/>
          </a:xfrm>
        </p:grpSpPr>
        <p:sp>
          <p:nvSpPr>
            <p:cNvPr id="30" name="Google Shape;781;p35">
              <a:extLst>
                <a:ext uri="{FF2B5EF4-FFF2-40B4-BE49-F238E27FC236}">
                  <a16:creationId xmlns:a16="http://schemas.microsoft.com/office/drawing/2014/main" id="{9F66C67D-D647-11D9-E3A5-930C85B773AE}"/>
                </a:ext>
              </a:extLst>
            </p:cNvPr>
            <p:cNvSpPr/>
            <p:nvPr/>
          </p:nvSpPr>
          <p:spPr>
            <a:xfrm>
              <a:off x="3436340" y="104195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2;p35">
              <a:extLst>
                <a:ext uri="{FF2B5EF4-FFF2-40B4-BE49-F238E27FC236}">
                  <a16:creationId xmlns:a16="http://schemas.microsoft.com/office/drawing/2014/main" id="{B9480E4A-4E05-F364-F6DF-0734A15E097B}"/>
                </a:ext>
              </a:extLst>
            </p:cNvPr>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83;p35">
              <a:extLst>
                <a:ext uri="{FF2B5EF4-FFF2-40B4-BE49-F238E27FC236}">
                  <a16:creationId xmlns:a16="http://schemas.microsoft.com/office/drawing/2014/main" id="{9228D8E6-A1F5-29C3-9044-6E8B290FC0F6}"/>
                </a:ext>
              </a:extLst>
            </p:cNvPr>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84;p35">
            <a:extLst>
              <a:ext uri="{FF2B5EF4-FFF2-40B4-BE49-F238E27FC236}">
                <a16:creationId xmlns:a16="http://schemas.microsoft.com/office/drawing/2014/main" id="{906ADC31-9519-81C5-6BA3-DE7B61150EB4}"/>
              </a:ext>
            </a:extLst>
          </p:cNvPr>
          <p:cNvGrpSpPr/>
          <p:nvPr/>
        </p:nvGrpSpPr>
        <p:grpSpPr>
          <a:xfrm>
            <a:off x="4793054" y="3068259"/>
            <a:ext cx="331882" cy="701639"/>
            <a:chOff x="3436340" y="708302"/>
            <a:chExt cx="331882" cy="701639"/>
          </a:xfrm>
        </p:grpSpPr>
        <p:sp>
          <p:nvSpPr>
            <p:cNvPr id="34" name="Google Shape;785;p35">
              <a:extLst>
                <a:ext uri="{FF2B5EF4-FFF2-40B4-BE49-F238E27FC236}">
                  <a16:creationId xmlns:a16="http://schemas.microsoft.com/office/drawing/2014/main" id="{3B456629-F7AC-1E4E-E612-A436BA3FC5BE}"/>
                </a:ext>
              </a:extLst>
            </p:cNvPr>
            <p:cNvSpPr/>
            <p:nvPr/>
          </p:nvSpPr>
          <p:spPr>
            <a:xfrm>
              <a:off x="3436340" y="70830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86;p35">
              <a:extLst>
                <a:ext uri="{FF2B5EF4-FFF2-40B4-BE49-F238E27FC236}">
                  <a16:creationId xmlns:a16="http://schemas.microsoft.com/office/drawing/2014/main" id="{AFA8DCF2-2FDD-8A29-FC8F-8C46CAE5A709}"/>
                </a:ext>
              </a:extLst>
            </p:cNvPr>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7;p35">
              <a:extLst>
                <a:ext uri="{FF2B5EF4-FFF2-40B4-BE49-F238E27FC236}">
                  <a16:creationId xmlns:a16="http://schemas.microsoft.com/office/drawing/2014/main" id="{591465EF-8DF0-5A95-E282-1ED3F20648F5}"/>
                </a:ext>
              </a:extLst>
            </p:cNvPr>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788;p35">
            <a:extLst>
              <a:ext uri="{FF2B5EF4-FFF2-40B4-BE49-F238E27FC236}">
                <a16:creationId xmlns:a16="http://schemas.microsoft.com/office/drawing/2014/main" id="{267FF458-3F99-4D71-863E-FE8ECF99250A}"/>
              </a:ext>
            </a:extLst>
          </p:cNvPr>
          <p:cNvGrpSpPr/>
          <p:nvPr/>
        </p:nvGrpSpPr>
        <p:grpSpPr>
          <a:xfrm>
            <a:off x="7820943" y="3068258"/>
            <a:ext cx="331882" cy="701639"/>
            <a:chOff x="3436340" y="708302"/>
            <a:chExt cx="331882" cy="701639"/>
          </a:xfrm>
        </p:grpSpPr>
        <p:sp>
          <p:nvSpPr>
            <p:cNvPr id="38" name="Google Shape;789;p35">
              <a:extLst>
                <a:ext uri="{FF2B5EF4-FFF2-40B4-BE49-F238E27FC236}">
                  <a16:creationId xmlns:a16="http://schemas.microsoft.com/office/drawing/2014/main" id="{352A07B6-85CE-C58F-C152-1E9559FD0161}"/>
                </a:ext>
              </a:extLst>
            </p:cNvPr>
            <p:cNvSpPr/>
            <p:nvPr/>
          </p:nvSpPr>
          <p:spPr>
            <a:xfrm>
              <a:off x="3436340" y="70830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0;p35">
              <a:extLst>
                <a:ext uri="{FF2B5EF4-FFF2-40B4-BE49-F238E27FC236}">
                  <a16:creationId xmlns:a16="http://schemas.microsoft.com/office/drawing/2014/main" id="{A45C6494-A7FE-7C9B-5DB7-CB54CFA67161}"/>
                </a:ext>
              </a:extLst>
            </p:cNvPr>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1;p35">
              <a:extLst>
                <a:ext uri="{FF2B5EF4-FFF2-40B4-BE49-F238E27FC236}">
                  <a16:creationId xmlns:a16="http://schemas.microsoft.com/office/drawing/2014/main" id="{F91E9384-02DA-9B76-94E9-B74777F1858A}"/>
                </a:ext>
              </a:extLst>
            </p:cNvPr>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92;p35">
            <a:extLst>
              <a:ext uri="{FF2B5EF4-FFF2-40B4-BE49-F238E27FC236}">
                <a16:creationId xmlns:a16="http://schemas.microsoft.com/office/drawing/2014/main" id="{0B754111-976E-1878-477E-0795E4D60F6E}"/>
              </a:ext>
            </a:extLst>
          </p:cNvPr>
          <p:cNvGrpSpPr/>
          <p:nvPr/>
        </p:nvGrpSpPr>
        <p:grpSpPr>
          <a:xfrm>
            <a:off x="359490" y="297858"/>
            <a:ext cx="1614488" cy="609403"/>
            <a:chOff x="713169" y="2267050"/>
            <a:chExt cx="1614488" cy="609403"/>
          </a:xfrm>
        </p:grpSpPr>
        <p:sp>
          <p:nvSpPr>
            <p:cNvPr id="42" name="Google Shape;793;p35">
              <a:extLst>
                <a:ext uri="{FF2B5EF4-FFF2-40B4-BE49-F238E27FC236}">
                  <a16:creationId xmlns:a16="http://schemas.microsoft.com/office/drawing/2014/main" id="{9967C01C-A783-7B00-E687-774076275299}"/>
                </a:ext>
              </a:extLst>
            </p:cNvPr>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4;p35">
              <a:extLst>
                <a:ext uri="{FF2B5EF4-FFF2-40B4-BE49-F238E27FC236}">
                  <a16:creationId xmlns:a16="http://schemas.microsoft.com/office/drawing/2014/main" id="{AC9016C6-00AC-9FB2-EB69-18D2D6FE53CE}"/>
                </a:ext>
              </a:extLst>
            </p:cNvPr>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5;p35">
              <a:extLst>
                <a:ext uri="{FF2B5EF4-FFF2-40B4-BE49-F238E27FC236}">
                  <a16:creationId xmlns:a16="http://schemas.microsoft.com/office/drawing/2014/main" id="{980090C7-5173-3B68-03C3-BF98F685F8C8}"/>
                </a:ext>
              </a:extLst>
            </p:cNvPr>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96;p35">
            <a:extLst>
              <a:ext uri="{FF2B5EF4-FFF2-40B4-BE49-F238E27FC236}">
                <a16:creationId xmlns:a16="http://schemas.microsoft.com/office/drawing/2014/main" id="{061350E7-65C3-97A1-5885-E2BCB35B2416}"/>
              </a:ext>
            </a:extLst>
          </p:cNvPr>
          <p:cNvGrpSpPr/>
          <p:nvPr/>
        </p:nvGrpSpPr>
        <p:grpSpPr>
          <a:xfrm>
            <a:off x="7322072" y="297858"/>
            <a:ext cx="1614488" cy="609403"/>
            <a:chOff x="6285919" y="2267050"/>
            <a:chExt cx="1614488" cy="609403"/>
          </a:xfrm>
        </p:grpSpPr>
        <p:sp>
          <p:nvSpPr>
            <p:cNvPr id="46" name="Google Shape;797;p35">
              <a:extLst>
                <a:ext uri="{FF2B5EF4-FFF2-40B4-BE49-F238E27FC236}">
                  <a16:creationId xmlns:a16="http://schemas.microsoft.com/office/drawing/2014/main" id="{EEBA9819-7D95-14E3-7A61-66CD6335B10D}"/>
                </a:ext>
              </a:extLst>
            </p:cNvPr>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8;p35">
              <a:extLst>
                <a:ext uri="{FF2B5EF4-FFF2-40B4-BE49-F238E27FC236}">
                  <a16:creationId xmlns:a16="http://schemas.microsoft.com/office/drawing/2014/main" id="{1FD494A0-905B-D7C3-FC8F-FCDBF8FBAE3E}"/>
                </a:ext>
              </a:extLst>
            </p:cNvPr>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9;p35">
              <a:extLst>
                <a:ext uri="{FF2B5EF4-FFF2-40B4-BE49-F238E27FC236}">
                  <a16:creationId xmlns:a16="http://schemas.microsoft.com/office/drawing/2014/main" id="{73DC4A8F-4ABB-30F4-69E3-37F18C144AA0}"/>
                </a:ext>
              </a:extLst>
            </p:cNvPr>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Audio 19">
            <a:hlinkClick r:id="" action="ppaction://media"/>
            <a:extLst>
              <a:ext uri="{FF2B5EF4-FFF2-40B4-BE49-F238E27FC236}">
                <a16:creationId xmlns:a16="http://schemas.microsoft.com/office/drawing/2014/main" id="{E438492A-35C6-D635-1994-832D058DDC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36"/>
    </mc:Choice>
    <mc:Fallback>
      <p:transition spd="slow" advTm="1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37"/>
          <p:cNvSpPr txBox="1">
            <a:spLocks noGrp="1"/>
          </p:cNvSpPr>
          <p:nvPr>
            <p:ph type="title"/>
          </p:nvPr>
        </p:nvSpPr>
        <p:spPr>
          <a:xfrm>
            <a:off x="2046325" y="2157196"/>
            <a:ext cx="5051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 Features</a:t>
            </a:r>
            <a:endParaRPr/>
          </a:p>
        </p:txBody>
      </p:sp>
      <p:sp>
        <p:nvSpPr>
          <p:cNvPr id="818" name="Google Shape;818;p37"/>
          <p:cNvSpPr txBox="1">
            <a:spLocks noGrp="1"/>
          </p:cNvSpPr>
          <p:nvPr>
            <p:ph type="subTitle" idx="1"/>
          </p:nvPr>
        </p:nvSpPr>
        <p:spPr>
          <a:xfrm>
            <a:off x="2549400" y="2924346"/>
            <a:ext cx="4045200" cy="4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Reporting faulty equipment and facilities</a:t>
            </a:r>
            <a:endParaRPr/>
          </a:p>
          <a:p>
            <a:pPr marL="0" lvl="0" indent="0" algn="ctr" rtl="0">
              <a:spcBef>
                <a:spcPts val="0"/>
              </a:spcBef>
              <a:spcAft>
                <a:spcPts val="0"/>
              </a:spcAft>
              <a:buNone/>
            </a:pPr>
            <a:endParaRPr/>
          </a:p>
        </p:txBody>
      </p:sp>
      <p:grpSp>
        <p:nvGrpSpPr>
          <p:cNvPr id="819" name="Google Shape;819;p37"/>
          <p:cNvGrpSpPr/>
          <p:nvPr/>
        </p:nvGrpSpPr>
        <p:grpSpPr>
          <a:xfrm>
            <a:off x="4406065" y="708302"/>
            <a:ext cx="331882" cy="1035289"/>
            <a:chOff x="3436340" y="708302"/>
            <a:chExt cx="331882" cy="1035289"/>
          </a:xfrm>
        </p:grpSpPr>
        <p:sp>
          <p:nvSpPr>
            <p:cNvPr id="820" name="Google Shape;820;p37"/>
            <p:cNvSpPr/>
            <p:nvPr/>
          </p:nvSpPr>
          <p:spPr>
            <a:xfrm>
              <a:off x="3436340" y="104195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7"/>
          <p:cNvGrpSpPr/>
          <p:nvPr/>
        </p:nvGrpSpPr>
        <p:grpSpPr>
          <a:xfrm>
            <a:off x="4965940" y="708302"/>
            <a:ext cx="331882" cy="701639"/>
            <a:chOff x="3436340" y="708302"/>
            <a:chExt cx="331882" cy="701639"/>
          </a:xfrm>
        </p:grpSpPr>
        <p:sp>
          <p:nvSpPr>
            <p:cNvPr id="824" name="Google Shape;824;p37"/>
            <p:cNvSpPr/>
            <p:nvPr/>
          </p:nvSpPr>
          <p:spPr>
            <a:xfrm>
              <a:off x="3436340" y="70830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7"/>
          <p:cNvGrpSpPr/>
          <p:nvPr/>
        </p:nvGrpSpPr>
        <p:grpSpPr>
          <a:xfrm>
            <a:off x="3846190" y="708302"/>
            <a:ext cx="331882" cy="701639"/>
            <a:chOff x="3436340" y="708302"/>
            <a:chExt cx="331882" cy="701639"/>
          </a:xfrm>
        </p:grpSpPr>
        <p:sp>
          <p:nvSpPr>
            <p:cNvPr id="828" name="Google Shape;828;p37"/>
            <p:cNvSpPr/>
            <p:nvPr/>
          </p:nvSpPr>
          <p:spPr>
            <a:xfrm>
              <a:off x="3436340" y="708302"/>
              <a:ext cx="331882" cy="701639"/>
            </a:xfrm>
            <a:custGeom>
              <a:avLst/>
              <a:gdLst/>
              <a:ahLst/>
              <a:cxnLst/>
              <a:rect l="l" t="t" r="r" b="b"/>
              <a:pathLst>
                <a:path w="5407" h="11432" extrusionOk="0">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3661474" y="708302"/>
              <a:ext cx="93604" cy="385926"/>
            </a:xfrm>
            <a:custGeom>
              <a:avLst/>
              <a:gdLst/>
              <a:ahLst/>
              <a:cxnLst/>
              <a:rect l="l" t="t" r="r" b="b"/>
              <a:pathLst>
                <a:path w="1525" h="6288" extrusionOk="0">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3449475" y="708302"/>
              <a:ext cx="93666" cy="387399"/>
            </a:xfrm>
            <a:custGeom>
              <a:avLst/>
              <a:gdLst/>
              <a:ahLst/>
              <a:cxnLst/>
              <a:rect l="l" t="t" r="r" b="b"/>
              <a:pathLst>
                <a:path w="1526" h="6312" extrusionOk="0">
                  <a:moveTo>
                    <a:pt x="1" y="0"/>
                  </a:moveTo>
                  <a:lnTo>
                    <a:pt x="1" y="4001"/>
                  </a:lnTo>
                  <a:cubicBezTo>
                    <a:pt x="1" y="5025"/>
                    <a:pt x="620" y="5930"/>
                    <a:pt x="1525" y="6311"/>
                  </a:cubicBezTo>
                  <a:lnTo>
                    <a:pt x="1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7"/>
          <p:cNvGrpSpPr/>
          <p:nvPr/>
        </p:nvGrpSpPr>
        <p:grpSpPr>
          <a:xfrm>
            <a:off x="713169" y="2270424"/>
            <a:ext cx="1614488" cy="609403"/>
            <a:chOff x="713169" y="2267050"/>
            <a:chExt cx="1614488" cy="609403"/>
          </a:xfrm>
        </p:grpSpPr>
        <p:sp>
          <p:nvSpPr>
            <p:cNvPr id="832" name="Google Shape;832;p37"/>
            <p:cNvSpPr/>
            <p:nvPr/>
          </p:nvSpPr>
          <p:spPr>
            <a:xfrm>
              <a:off x="713169"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1100392"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1496904"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37"/>
          <p:cNvGrpSpPr/>
          <p:nvPr/>
        </p:nvGrpSpPr>
        <p:grpSpPr>
          <a:xfrm>
            <a:off x="6821219" y="2270424"/>
            <a:ext cx="1614488" cy="609403"/>
            <a:chOff x="6285919" y="2267050"/>
            <a:chExt cx="1614488" cy="609403"/>
          </a:xfrm>
        </p:grpSpPr>
        <p:sp>
          <p:nvSpPr>
            <p:cNvPr id="836" name="Google Shape;836;p37"/>
            <p:cNvSpPr/>
            <p:nvPr/>
          </p:nvSpPr>
          <p:spPr>
            <a:xfrm flipH="1">
              <a:off x="6285997" y="2267050"/>
              <a:ext cx="1614411" cy="73452"/>
            </a:xfrm>
            <a:custGeom>
              <a:avLst/>
              <a:gdLst/>
              <a:ahLst/>
              <a:cxnLst/>
              <a:rect l="l" t="t" r="r" b="b"/>
              <a:pathLst>
                <a:path w="91081" h="4144" extrusionOk="0">
                  <a:moveTo>
                    <a:pt x="91081" y="0"/>
                  </a:moveTo>
                  <a:lnTo>
                    <a:pt x="1" y="314"/>
                  </a:lnTo>
                  <a:lnTo>
                    <a:pt x="5880" y="4143"/>
                  </a:lnTo>
                  <a:lnTo>
                    <a:pt x="91081" y="4143"/>
                  </a:lnTo>
                  <a:lnTo>
                    <a:pt x="91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flipH="1">
              <a:off x="6285958" y="2518150"/>
              <a:ext cx="1227226" cy="80861"/>
            </a:xfrm>
            <a:custGeom>
              <a:avLst/>
              <a:gdLst/>
              <a:ahLst/>
              <a:cxnLst/>
              <a:rect l="l" t="t" r="r" b="b"/>
              <a:pathLst>
                <a:path w="69237" h="4562" extrusionOk="0">
                  <a:moveTo>
                    <a:pt x="69237" y="1"/>
                  </a:moveTo>
                  <a:lnTo>
                    <a:pt x="1" y="356"/>
                  </a:lnTo>
                  <a:lnTo>
                    <a:pt x="4458" y="4562"/>
                  </a:lnTo>
                  <a:lnTo>
                    <a:pt x="69237" y="4562"/>
                  </a:lnTo>
                  <a:lnTo>
                    <a:pt x="69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flipH="1">
              <a:off x="6285919" y="2795592"/>
              <a:ext cx="830753" cy="80861"/>
            </a:xfrm>
            <a:custGeom>
              <a:avLst/>
              <a:gdLst/>
              <a:ahLst/>
              <a:cxnLst/>
              <a:rect l="l" t="t" r="r" b="b"/>
              <a:pathLst>
                <a:path w="46869" h="4562" extrusionOk="0">
                  <a:moveTo>
                    <a:pt x="46869" y="1"/>
                  </a:moveTo>
                  <a:lnTo>
                    <a:pt x="0" y="335"/>
                  </a:lnTo>
                  <a:lnTo>
                    <a:pt x="3013" y="4562"/>
                  </a:lnTo>
                  <a:lnTo>
                    <a:pt x="46869" y="4562"/>
                  </a:lnTo>
                  <a:lnTo>
                    <a:pt x="46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udio 7">
            <a:hlinkClick r:id="" action="ppaction://media"/>
            <a:extLst>
              <a:ext uri="{FF2B5EF4-FFF2-40B4-BE49-F238E27FC236}">
                <a16:creationId xmlns:a16="http://schemas.microsoft.com/office/drawing/2014/main" id="{774A789C-D48E-2C3D-3322-996E4F7197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49"/>
    </mc:Choice>
    <mc:Fallback>
      <p:transition spd="slow" advTm="1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38"/>
          <p:cNvSpPr txBox="1">
            <a:spLocks noGrp="1"/>
          </p:cNvSpPr>
          <p:nvPr>
            <p:ph type="title" idx="8"/>
          </p:nvPr>
        </p:nvSpPr>
        <p:spPr>
          <a:xfrm>
            <a:off x="244675" y="1056889"/>
            <a:ext cx="2880900" cy="141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Exclusivity</a:t>
            </a:r>
            <a:endParaRPr dirty="0"/>
          </a:p>
        </p:txBody>
      </p:sp>
      <p:sp>
        <p:nvSpPr>
          <p:cNvPr id="844" name="Google Shape;844;p38"/>
          <p:cNvSpPr txBox="1">
            <a:spLocks noGrp="1"/>
          </p:cNvSpPr>
          <p:nvPr>
            <p:ph type="subTitle" idx="7"/>
          </p:nvPr>
        </p:nvSpPr>
        <p:spPr>
          <a:xfrm>
            <a:off x="1119280" y="1909366"/>
            <a:ext cx="3226200" cy="8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Only users that are </a:t>
            </a:r>
            <a:r>
              <a:rPr lang="en" dirty="0" err="1"/>
              <a:t>NSMen</a:t>
            </a:r>
            <a:r>
              <a:rPr lang="en" dirty="0"/>
              <a:t> / </a:t>
            </a:r>
            <a:r>
              <a:rPr lang="en" dirty="0" err="1"/>
              <a:t>NSWorkers</a:t>
            </a:r>
            <a:r>
              <a:rPr lang="en" dirty="0"/>
              <a:t> can access this application</a:t>
            </a:r>
            <a:endParaRPr dirty="0"/>
          </a:p>
          <a:p>
            <a:pPr marL="0" lvl="0" indent="0" algn="l" rtl="0">
              <a:spcBef>
                <a:spcPts val="1600"/>
              </a:spcBef>
              <a:spcAft>
                <a:spcPts val="0"/>
              </a:spcAft>
              <a:buNone/>
            </a:pPr>
            <a:endParaRPr dirty="0"/>
          </a:p>
          <a:p>
            <a:pPr marL="0" lvl="0" indent="0" algn="ctr" rtl="0">
              <a:spcBef>
                <a:spcPts val="1600"/>
              </a:spcBef>
              <a:spcAft>
                <a:spcPts val="0"/>
              </a:spcAft>
              <a:buNone/>
            </a:pPr>
            <a:endParaRPr dirty="0"/>
          </a:p>
        </p:txBody>
      </p:sp>
      <p:pic>
        <p:nvPicPr>
          <p:cNvPr id="845" name="Google Shape;845;p38"/>
          <p:cNvPicPr preferRelativeResize="0"/>
          <p:nvPr/>
        </p:nvPicPr>
        <p:blipFill>
          <a:blip r:embed="rId5">
            <a:alphaModFix/>
          </a:blip>
          <a:stretch>
            <a:fillRect/>
          </a:stretch>
        </p:blipFill>
        <p:spPr>
          <a:xfrm>
            <a:off x="6829750" y="959350"/>
            <a:ext cx="2157249" cy="3931402"/>
          </a:xfrm>
          <a:prstGeom prst="rect">
            <a:avLst/>
          </a:prstGeom>
          <a:noFill/>
          <a:ln>
            <a:noFill/>
          </a:ln>
        </p:spPr>
      </p:pic>
      <p:grpSp>
        <p:nvGrpSpPr>
          <p:cNvPr id="846" name="Google Shape;846;p38"/>
          <p:cNvGrpSpPr/>
          <p:nvPr/>
        </p:nvGrpSpPr>
        <p:grpSpPr>
          <a:xfrm>
            <a:off x="3125575" y="1261909"/>
            <a:ext cx="962435" cy="365154"/>
            <a:chOff x="6514395" y="708300"/>
            <a:chExt cx="825557" cy="313222"/>
          </a:xfrm>
        </p:grpSpPr>
        <p:sp>
          <p:nvSpPr>
            <p:cNvPr id="847" name="Google Shape;847;p38"/>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0" name="Google Shape;850;p38"/>
          <p:cNvPicPr preferRelativeResize="0"/>
          <p:nvPr/>
        </p:nvPicPr>
        <p:blipFill>
          <a:blip r:embed="rId6">
            <a:alphaModFix/>
          </a:blip>
          <a:stretch>
            <a:fillRect/>
          </a:stretch>
        </p:blipFill>
        <p:spPr>
          <a:xfrm>
            <a:off x="4443000" y="960267"/>
            <a:ext cx="2209800" cy="3930484"/>
          </a:xfrm>
          <a:prstGeom prst="rect">
            <a:avLst/>
          </a:prstGeom>
          <a:noFill/>
          <a:ln>
            <a:noFill/>
          </a:ln>
        </p:spPr>
      </p:pic>
      <p:sp>
        <p:nvSpPr>
          <p:cNvPr id="851" name="Google Shape;851;p38"/>
          <p:cNvSpPr/>
          <p:nvPr/>
        </p:nvSpPr>
        <p:spPr>
          <a:xfrm>
            <a:off x="544893" y="2161462"/>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6;p40">
            <a:extLst>
              <a:ext uri="{FF2B5EF4-FFF2-40B4-BE49-F238E27FC236}">
                <a16:creationId xmlns:a16="http://schemas.microsoft.com/office/drawing/2014/main" id="{162D2466-BDA6-61EE-DA59-709B42FED660}"/>
              </a:ext>
            </a:extLst>
          </p:cNvPr>
          <p:cNvSpPr txBox="1"/>
          <p:nvPr/>
        </p:nvSpPr>
        <p:spPr>
          <a:xfrm>
            <a:off x="5108106" y="559150"/>
            <a:ext cx="7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F2F2F2"/>
                </a:solidFill>
                <a:latin typeface="Nunito Sans"/>
                <a:ea typeface="Nunito Sans"/>
                <a:cs typeface="Nunito Sans"/>
                <a:sym typeface="Nunito Sans"/>
              </a:rPr>
              <a:t>Coded</a:t>
            </a:r>
            <a:endParaRPr dirty="0">
              <a:solidFill>
                <a:srgbClr val="F2F2F2"/>
              </a:solidFill>
              <a:latin typeface="Nunito Sans"/>
              <a:ea typeface="Nunito Sans"/>
              <a:cs typeface="Nunito Sans"/>
              <a:sym typeface="Nunito Sans"/>
            </a:endParaRPr>
          </a:p>
        </p:txBody>
      </p:sp>
      <p:sp>
        <p:nvSpPr>
          <p:cNvPr id="16" name="Google Shape;876;p40">
            <a:extLst>
              <a:ext uri="{FF2B5EF4-FFF2-40B4-BE49-F238E27FC236}">
                <a16:creationId xmlns:a16="http://schemas.microsoft.com/office/drawing/2014/main" id="{C3E92742-76A1-7335-8AD5-CE1400F3F1D9}"/>
              </a:ext>
            </a:extLst>
          </p:cNvPr>
          <p:cNvSpPr txBox="1"/>
          <p:nvPr/>
        </p:nvSpPr>
        <p:spPr>
          <a:xfrm>
            <a:off x="7542074" y="559150"/>
            <a:ext cx="7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F2F2F2"/>
                </a:solidFill>
                <a:latin typeface="Nunito Sans"/>
                <a:ea typeface="Nunito Sans"/>
                <a:cs typeface="Nunito Sans"/>
                <a:sym typeface="Nunito Sans"/>
              </a:rPr>
              <a:t>Coded</a:t>
            </a:r>
            <a:endParaRPr dirty="0">
              <a:solidFill>
                <a:srgbClr val="F2F2F2"/>
              </a:solidFill>
              <a:latin typeface="Nunito Sans"/>
              <a:ea typeface="Nunito Sans"/>
              <a:cs typeface="Nunito Sans"/>
              <a:sym typeface="Nunito Sans"/>
            </a:endParaRPr>
          </a:p>
        </p:txBody>
      </p:sp>
      <p:pic>
        <p:nvPicPr>
          <p:cNvPr id="1026" name="Picture 2" descr="IPPT; Marksmanship; NS HOME Award &amp; Other Benefits: Guide To Financial  Benefits For NSmen">
            <a:extLst>
              <a:ext uri="{FF2B5EF4-FFF2-40B4-BE49-F238E27FC236}">
                <a16:creationId xmlns:a16="http://schemas.microsoft.com/office/drawing/2014/main" id="{8B44F9C4-E53D-3D40-E48B-09FB1EF8A9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50" y="2753692"/>
            <a:ext cx="3226201" cy="2150358"/>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412A6782-204A-D74D-5B45-8FCBCA0AE38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7"/>
    </mc:Choice>
    <mc:Fallback>
      <p:transition spd="slow" advTm="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0"/>
          <p:cNvSpPr txBox="1">
            <a:spLocks noGrp="1"/>
          </p:cNvSpPr>
          <p:nvPr>
            <p:ph type="title" idx="8"/>
          </p:nvPr>
        </p:nvSpPr>
        <p:spPr>
          <a:xfrm>
            <a:off x="399525" y="786113"/>
            <a:ext cx="288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Report Screen</a:t>
            </a:r>
            <a:endParaRPr dirty="0"/>
          </a:p>
        </p:txBody>
      </p:sp>
      <p:sp>
        <p:nvSpPr>
          <p:cNvPr id="864" name="Google Shape;864;p40"/>
          <p:cNvSpPr txBox="1">
            <a:spLocks noGrp="1"/>
          </p:cNvSpPr>
          <p:nvPr>
            <p:ph type="subTitle" idx="1"/>
          </p:nvPr>
        </p:nvSpPr>
        <p:spPr>
          <a:xfrm>
            <a:off x="1032375" y="1947025"/>
            <a:ext cx="33249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Tap the plus icon to add a report</a:t>
            </a:r>
            <a:endParaRPr dirty="0"/>
          </a:p>
          <a:p>
            <a:pPr marL="0" lvl="0" indent="0" algn="ctr" rtl="0">
              <a:spcBef>
                <a:spcPts val="1600"/>
              </a:spcBef>
              <a:spcAft>
                <a:spcPts val="0"/>
              </a:spcAft>
              <a:buNone/>
            </a:pPr>
            <a:endParaRPr dirty="0"/>
          </a:p>
        </p:txBody>
      </p:sp>
      <p:sp>
        <p:nvSpPr>
          <p:cNvPr id="865" name="Google Shape;865;p40"/>
          <p:cNvSpPr txBox="1">
            <a:spLocks noGrp="1"/>
          </p:cNvSpPr>
          <p:nvPr>
            <p:ph type="subTitle" idx="3"/>
          </p:nvPr>
        </p:nvSpPr>
        <p:spPr>
          <a:xfrm>
            <a:off x="1032375" y="2661400"/>
            <a:ext cx="33861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Report log is shown on the screen</a:t>
            </a:r>
            <a:endParaRPr dirty="0"/>
          </a:p>
          <a:p>
            <a:pPr marL="0" lvl="0" indent="0" algn="ctr" rtl="0">
              <a:spcBef>
                <a:spcPts val="1600"/>
              </a:spcBef>
              <a:spcAft>
                <a:spcPts val="0"/>
              </a:spcAft>
              <a:buNone/>
            </a:pPr>
            <a:endParaRPr dirty="0"/>
          </a:p>
        </p:txBody>
      </p:sp>
      <p:sp>
        <p:nvSpPr>
          <p:cNvPr id="866" name="Google Shape;866;p40"/>
          <p:cNvSpPr/>
          <p:nvPr/>
        </p:nvSpPr>
        <p:spPr>
          <a:xfrm>
            <a:off x="355121" y="2058545"/>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55119" y="2772757"/>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0"/>
          <p:cNvGrpSpPr/>
          <p:nvPr/>
        </p:nvGrpSpPr>
        <p:grpSpPr>
          <a:xfrm>
            <a:off x="3439250" y="959359"/>
            <a:ext cx="962435" cy="365154"/>
            <a:chOff x="6514395" y="708300"/>
            <a:chExt cx="825557" cy="313222"/>
          </a:xfrm>
        </p:grpSpPr>
        <p:sp>
          <p:nvSpPr>
            <p:cNvPr id="869" name="Google Shape;869;p40"/>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2" name="Google Shape;872;p40"/>
          <p:cNvPicPr preferRelativeResize="0"/>
          <p:nvPr/>
        </p:nvPicPr>
        <p:blipFill>
          <a:blip r:embed="rId5">
            <a:alphaModFix/>
          </a:blip>
          <a:stretch>
            <a:fillRect/>
          </a:stretch>
        </p:blipFill>
        <p:spPr>
          <a:xfrm>
            <a:off x="4492550" y="834013"/>
            <a:ext cx="2209801" cy="4019850"/>
          </a:xfrm>
          <a:prstGeom prst="rect">
            <a:avLst/>
          </a:prstGeom>
          <a:noFill/>
          <a:ln>
            <a:noFill/>
          </a:ln>
        </p:spPr>
      </p:pic>
      <p:sp>
        <p:nvSpPr>
          <p:cNvPr id="873" name="Google Shape;873;p40"/>
          <p:cNvSpPr txBox="1">
            <a:spLocks noGrp="1"/>
          </p:cNvSpPr>
          <p:nvPr>
            <p:ph type="subTitle" idx="3"/>
          </p:nvPr>
        </p:nvSpPr>
        <p:spPr>
          <a:xfrm>
            <a:off x="1032375" y="3375775"/>
            <a:ext cx="3386100" cy="6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will show the status of the report : Complete/ Pending</a:t>
            </a:r>
            <a:endParaRPr dirty="0"/>
          </a:p>
          <a:p>
            <a:pPr marL="0" lvl="0" indent="0" algn="ctr" rtl="0">
              <a:spcBef>
                <a:spcPts val="1600"/>
              </a:spcBef>
              <a:spcAft>
                <a:spcPts val="0"/>
              </a:spcAft>
              <a:buNone/>
            </a:pPr>
            <a:endParaRPr dirty="0"/>
          </a:p>
        </p:txBody>
      </p:sp>
      <p:sp>
        <p:nvSpPr>
          <p:cNvPr id="874" name="Google Shape;874;p40"/>
          <p:cNvSpPr/>
          <p:nvPr/>
        </p:nvSpPr>
        <p:spPr>
          <a:xfrm>
            <a:off x="355119" y="3486969"/>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5" name="Google Shape;875;p40"/>
          <p:cNvPicPr preferRelativeResize="0"/>
          <p:nvPr/>
        </p:nvPicPr>
        <p:blipFill>
          <a:blip r:embed="rId6">
            <a:alphaModFix/>
          </a:blip>
          <a:stretch>
            <a:fillRect/>
          </a:stretch>
        </p:blipFill>
        <p:spPr>
          <a:xfrm>
            <a:off x="6970000" y="771002"/>
            <a:ext cx="1914525" cy="4145560"/>
          </a:xfrm>
          <a:prstGeom prst="rect">
            <a:avLst/>
          </a:prstGeom>
          <a:noFill/>
          <a:ln>
            <a:noFill/>
          </a:ln>
        </p:spPr>
      </p:pic>
      <p:sp>
        <p:nvSpPr>
          <p:cNvPr id="876" name="Google Shape;876;p40"/>
          <p:cNvSpPr txBox="1"/>
          <p:nvPr/>
        </p:nvSpPr>
        <p:spPr>
          <a:xfrm>
            <a:off x="5277788" y="433825"/>
            <a:ext cx="7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F2F2F2"/>
                </a:solidFill>
                <a:latin typeface="Nunito Sans"/>
                <a:ea typeface="Nunito Sans"/>
                <a:cs typeface="Nunito Sans"/>
                <a:sym typeface="Nunito Sans"/>
              </a:rPr>
              <a:t>Coded</a:t>
            </a:r>
            <a:endParaRPr dirty="0">
              <a:solidFill>
                <a:srgbClr val="F2F2F2"/>
              </a:solidFill>
              <a:latin typeface="Nunito Sans"/>
              <a:ea typeface="Nunito Sans"/>
              <a:cs typeface="Nunito Sans"/>
              <a:sym typeface="Nunito Sans"/>
            </a:endParaRPr>
          </a:p>
        </p:txBody>
      </p:sp>
      <p:sp>
        <p:nvSpPr>
          <p:cNvPr id="877" name="Google Shape;877;p40"/>
          <p:cNvSpPr txBox="1"/>
          <p:nvPr/>
        </p:nvSpPr>
        <p:spPr>
          <a:xfrm>
            <a:off x="7402810" y="370800"/>
            <a:ext cx="13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2F2F2"/>
                </a:solidFill>
                <a:latin typeface="Nunito Sans"/>
                <a:ea typeface="Nunito Sans"/>
                <a:cs typeface="Nunito Sans"/>
                <a:sym typeface="Nunito Sans"/>
              </a:rPr>
              <a:t>Prototype</a:t>
            </a:r>
            <a:endParaRPr>
              <a:solidFill>
                <a:srgbClr val="F2F2F2"/>
              </a:solidFill>
              <a:latin typeface="Nunito Sans"/>
              <a:ea typeface="Nunito Sans"/>
              <a:cs typeface="Nunito Sans"/>
              <a:sym typeface="Nunito Sans"/>
            </a:endParaRPr>
          </a:p>
        </p:txBody>
      </p:sp>
      <p:cxnSp>
        <p:nvCxnSpPr>
          <p:cNvPr id="6" name="Straight Arrow Connector 5">
            <a:extLst>
              <a:ext uri="{FF2B5EF4-FFF2-40B4-BE49-F238E27FC236}">
                <a16:creationId xmlns:a16="http://schemas.microsoft.com/office/drawing/2014/main" id="{4E003E0D-9AE8-38FB-1D44-7EE63D0A5638}"/>
              </a:ext>
            </a:extLst>
          </p:cNvPr>
          <p:cNvCxnSpPr>
            <a:cxnSpLocks/>
          </p:cNvCxnSpPr>
          <p:nvPr/>
        </p:nvCxnSpPr>
        <p:spPr>
          <a:xfrm flipV="1">
            <a:off x="4170797" y="3346515"/>
            <a:ext cx="4294473" cy="282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4283E7D-97E0-8948-7045-87C48466B488}"/>
              </a:ext>
            </a:extLst>
          </p:cNvPr>
          <p:cNvCxnSpPr>
            <a:cxnSpLocks/>
          </p:cNvCxnSpPr>
          <p:nvPr/>
        </p:nvCxnSpPr>
        <p:spPr>
          <a:xfrm flipV="1">
            <a:off x="4170797" y="2879405"/>
            <a:ext cx="4445302" cy="723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Audio 20">
            <a:hlinkClick r:id="" action="ppaction://media"/>
            <a:extLst>
              <a:ext uri="{FF2B5EF4-FFF2-40B4-BE49-F238E27FC236}">
                <a16:creationId xmlns:a16="http://schemas.microsoft.com/office/drawing/2014/main" id="{2C1A4A9C-7E9E-6B94-F8A8-6C6E300F3F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36"/>
    </mc:Choice>
    <mc:Fallback>
      <p:transition spd="slow" advTm="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1"/>
          <p:cNvSpPr txBox="1">
            <a:spLocks noGrp="1"/>
          </p:cNvSpPr>
          <p:nvPr>
            <p:ph type="title" idx="8"/>
          </p:nvPr>
        </p:nvSpPr>
        <p:spPr>
          <a:xfrm>
            <a:off x="439343" y="690159"/>
            <a:ext cx="3151197" cy="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Report System – prevention of spam </a:t>
            </a:r>
            <a:endParaRPr dirty="0"/>
          </a:p>
        </p:txBody>
      </p:sp>
      <p:sp>
        <p:nvSpPr>
          <p:cNvPr id="883" name="Google Shape;883;p41"/>
          <p:cNvSpPr/>
          <p:nvPr/>
        </p:nvSpPr>
        <p:spPr>
          <a:xfrm>
            <a:off x="656617" y="2735071"/>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41"/>
          <p:cNvGrpSpPr/>
          <p:nvPr/>
        </p:nvGrpSpPr>
        <p:grpSpPr>
          <a:xfrm>
            <a:off x="3749365" y="1174000"/>
            <a:ext cx="962435" cy="365154"/>
            <a:chOff x="6514395" y="708300"/>
            <a:chExt cx="825557" cy="313222"/>
          </a:xfrm>
        </p:grpSpPr>
        <p:sp>
          <p:nvSpPr>
            <p:cNvPr id="885" name="Google Shape;885;p41"/>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1"/>
          <p:cNvSpPr txBox="1">
            <a:spLocks noGrp="1"/>
          </p:cNvSpPr>
          <p:nvPr>
            <p:ph type="subTitle" idx="3"/>
          </p:nvPr>
        </p:nvSpPr>
        <p:spPr>
          <a:xfrm>
            <a:off x="1368983" y="2508469"/>
            <a:ext cx="3559593" cy="14610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submitting the report, an algorithm will run through to ensure that the report hasn’t already been made</a:t>
            </a:r>
            <a:endParaRPr dirty="0"/>
          </a:p>
          <a:p>
            <a:pPr marL="0" lvl="0" indent="0" algn="ctr" rtl="0">
              <a:spcBef>
                <a:spcPts val="1600"/>
              </a:spcBef>
              <a:spcAft>
                <a:spcPts val="0"/>
              </a:spcAft>
              <a:buNone/>
            </a:pPr>
            <a:endParaRPr dirty="0"/>
          </a:p>
        </p:txBody>
      </p:sp>
      <p:pic>
        <p:nvPicPr>
          <p:cNvPr id="889" name="Google Shape;889;p41"/>
          <p:cNvPicPr preferRelativeResize="0"/>
          <p:nvPr/>
        </p:nvPicPr>
        <p:blipFill>
          <a:blip r:embed="rId5">
            <a:alphaModFix/>
          </a:blip>
          <a:stretch>
            <a:fillRect/>
          </a:stretch>
        </p:blipFill>
        <p:spPr>
          <a:xfrm>
            <a:off x="5155030" y="158650"/>
            <a:ext cx="2228850" cy="4826199"/>
          </a:xfrm>
          <a:prstGeom prst="rect">
            <a:avLst/>
          </a:prstGeom>
          <a:noFill/>
          <a:ln>
            <a:noFill/>
          </a:ln>
        </p:spPr>
      </p:pic>
      <p:sp>
        <p:nvSpPr>
          <p:cNvPr id="18" name="Google Shape;888;p41">
            <a:extLst>
              <a:ext uri="{FF2B5EF4-FFF2-40B4-BE49-F238E27FC236}">
                <a16:creationId xmlns:a16="http://schemas.microsoft.com/office/drawing/2014/main" id="{71E296DF-0AF1-085F-1932-B0C803F1EDB9}"/>
              </a:ext>
            </a:extLst>
          </p:cNvPr>
          <p:cNvSpPr txBox="1">
            <a:spLocks/>
          </p:cNvSpPr>
          <p:nvPr/>
        </p:nvSpPr>
        <p:spPr>
          <a:xfrm>
            <a:off x="1340406" y="3384285"/>
            <a:ext cx="3559593" cy="730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Sans"/>
              <a:buNone/>
              <a:defRPr sz="1400" b="0" i="0" u="none" strike="noStrike" cap="none">
                <a:solidFill>
                  <a:schemeClr val="lt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9pPr>
          </a:lstStyle>
          <a:p>
            <a:pPr marL="0" indent="0" algn="l"/>
            <a:r>
              <a:rPr lang="en-SG" dirty="0"/>
              <a:t>Voting System – users can vote the reports if they are making the sae report as a submitted report by another user.</a:t>
            </a:r>
          </a:p>
          <a:p>
            <a:pPr marL="0" indent="0">
              <a:spcBef>
                <a:spcPts val="1600"/>
              </a:spcBef>
            </a:pPr>
            <a:endParaRPr lang="en-SG" dirty="0"/>
          </a:p>
        </p:txBody>
      </p:sp>
      <p:sp>
        <p:nvSpPr>
          <p:cNvPr id="19" name="Google Shape;883;p41">
            <a:extLst>
              <a:ext uri="{FF2B5EF4-FFF2-40B4-BE49-F238E27FC236}">
                <a16:creationId xmlns:a16="http://schemas.microsoft.com/office/drawing/2014/main" id="{6F7BC50C-F25A-9138-3F7E-6CE216FFBD70}"/>
              </a:ext>
            </a:extLst>
          </p:cNvPr>
          <p:cNvSpPr/>
          <p:nvPr/>
        </p:nvSpPr>
        <p:spPr>
          <a:xfrm>
            <a:off x="625827" y="3602159"/>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3;p41">
            <a:extLst>
              <a:ext uri="{FF2B5EF4-FFF2-40B4-BE49-F238E27FC236}">
                <a16:creationId xmlns:a16="http://schemas.microsoft.com/office/drawing/2014/main" id="{CD6D4FEC-3389-4916-7DE4-571A35064A47}"/>
              </a:ext>
            </a:extLst>
          </p:cNvPr>
          <p:cNvSpPr/>
          <p:nvPr/>
        </p:nvSpPr>
        <p:spPr>
          <a:xfrm>
            <a:off x="656617" y="4522985"/>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8;p41">
            <a:extLst>
              <a:ext uri="{FF2B5EF4-FFF2-40B4-BE49-F238E27FC236}">
                <a16:creationId xmlns:a16="http://schemas.microsoft.com/office/drawing/2014/main" id="{A4495A05-D338-46D9-26AF-9274067F171A}"/>
              </a:ext>
            </a:extLst>
          </p:cNvPr>
          <p:cNvSpPr txBox="1">
            <a:spLocks/>
          </p:cNvSpPr>
          <p:nvPr/>
        </p:nvSpPr>
        <p:spPr>
          <a:xfrm>
            <a:off x="1340405" y="4299794"/>
            <a:ext cx="3559593" cy="730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Sans"/>
              <a:buNone/>
              <a:defRPr sz="1400" b="0" i="0" u="none" strike="noStrike" cap="none">
                <a:solidFill>
                  <a:schemeClr val="lt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2"/>
              </a:buClr>
              <a:buSzPts val="2100"/>
              <a:buFont typeface="Nunito Sans"/>
              <a:buNone/>
              <a:defRPr sz="2100" b="0" i="0" u="none" strike="noStrike" cap="none">
                <a:solidFill>
                  <a:schemeClr val="dk2"/>
                </a:solidFill>
                <a:latin typeface="Nunito Sans"/>
                <a:ea typeface="Nunito Sans"/>
                <a:cs typeface="Nunito Sans"/>
                <a:sym typeface="Nunito Sans"/>
              </a:defRPr>
            </a:lvl9pPr>
          </a:lstStyle>
          <a:p>
            <a:pPr marL="0" indent="0" algn="l"/>
            <a:r>
              <a:rPr lang="en-SG" dirty="0"/>
              <a:t>More votes == more attention by top, this incentivises users to not spam</a:t>
            </a:r>
          </a:p>
          <a:p>
            <a:pPr marL="0" indent="0">
              <a:spcBef>
                <a:spcPts val="1600"/>
              </a:spcBef>
            </a:pPr>
            <a:endParaRPr lang="en-SG" dirty="0"/>
          </a:p>
        </p:txBody>
      </p:sp>
      <p:pic>
        <p:nvPicPr>
          <p:cNvPr id="12" name="Audio 11">
            <a:hlinkClick r:id="" action="ppaction://media"/>
            <a:extLst>
              <a:ext uri="{FF2B5EF4-FFF2-40B4-BE49-F238E27FC236}">
                <a16:creationId xmlns:a16="http://schemas.microsoft.com/office/drawing/2014/main" id="{32C52E31-3C3C-A59B-06F5-AE1A23FFE1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20"/>
    </mc:Choice>
    <mc:Fallback>
      <p:transition spd="slow" advTm="1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2"/>
          <p:cNvSpPr/>
          <p:nvPr/>
        </p:nvSpPr>
        <p:spPr>
          <a:xfrm>
            <a:off x="751496" y="3486981"/>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751494" y="4155344"/>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txBox="1">
            <a:spLocks noGrp="1"/>
          </p:cNvSpPr>
          <p:nvPr>
            <p:ph type="title" idx="8"/>
          </p:nvPr>
        </p:nvSpPr>
        <p:spPr>
          <a:xfrm>
            <a:off x="751500" y="786113"/>
            <a:ext cx="288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Report Form</a:t>
            </a:r>
            <a:endParaRPr/>
          </a:p>
        </p:txBody>
      </p:sp>
      <p:sp>
        <p:nvSpPr>
          <p:cNvPr id="897" name="Google Shape;897;p42"/>
          <p:cNvSpPr txBox="1">
            <a:spLocks noGrp="1"/>
          </p:cNvSpPr>
          <p:nvPr>
            <p:ph type="subTitle" idx="1"/>
          </p:nvPr>
        </p:nvSpPr>
        <p:spPr>
          <a:xfrm>
            <a:off x="1428750" y="1947025"/>
            <a:ext cx="32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tapping the plus icon, the user will be shown this report form</a:t>
            </a:r>
            <a:endParaRPr/>
          </a:p>
          <a:p>
            <a:pPr marL="0" lvl="0" indent="0" algn="ctr" rtl="0">
              <a:spcBef>
                <a:spcPts val="1600"/>
              </a:spcBef>
              <a:spcAft>
                <a:spcPts val="0"/>
              </a:spcAft>
              <a:buNone/>
            </a:pPr>
            <a:endParaRPr/>
          </a:p>
        </p:txBody>
      </p:sp>
      <p:sp>
        <p:nvSpPr>
          <p:cNvPr id="898" name="Google Shape;898;p42"/>
          <p:cNvSpPr txBox="1">
            <a:spLocks noGrp="1"/>
          </p:cNvSpPr>
          <p:nvPr>
            <p:ph type="subTitle" idx="3"/>
          </p:nvPr>
        </p:nvSpPr>
        <p:spPr>
          <a:xfrm>
            <a:off x="1428750" y="2661400"/>
            <a:ext cx="33861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form has the title, description and location boxes to fill in</a:t>
            </a:r>
            <a:endParaRPr/>
          </a:p>
          <a:p>
            <a:pPr marL="0" lvl="0" indent="0" algn="ctr" rtl="0">
              <a:spcBef>
                <a:spcPts val="1600"/>
              </a:spcBef>
              <a:spcAft>
                <a:spcPts val="0"/>
              </a:spcAft>
              <a:buNone/>
            </a:pPr>
            <a:endParaRPr/>
          </a:p>
        </p:txBody>
      </p:sp>
      <p:sp>
        <p:nvSpPr>
          <p:cNvPr id="899" name="Google Shape;899;p42"/>
          <p:cNvSpPr txBox="1">
            <a:spLocks noGrp="1"/>
          </p:cNvSpPr>
          <p:nvPr>
            <p:ph type="subTitle" idx="5"/>
          </p:nvPr>
        </p:nvSpPr>
        <p:spPr>
          <a:xfrm>
            <a:off x="1428750" y="3349825"/>
            <a:ext cx="33861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filling in the form, the user can tap the submit button to submit the form</a:t>
            </a:r>
            <a:endParaRPr/>
          </a:p>
          <a:p>
            <a:pPr marL="0" lvl="0" indent="0" algn="ctr" rtl="0">
              <a:spcBef>
                <a:spcPts val="1600"/>
              </a:spcBef>
              <a:spcAft>
                <a:spcPts val="0"/>
              </a:spcAft>
              <a:buNone/>
            </a:pPr>
            <a:endParaRPr/>
          </a:p>
        </p:txBody>
      </p:sp>
      <p:sp>
        <p:nvSpPr>
          <p:cNvPr id="900" name="Google Shape;900;p42"/>
          <p:cNvSpPr txBox="1">
            <a:spLocks noGrp="1"/>
          </p:cNvSpPr>
          <p:nvPr>
            <p:ph type="subTitle" idx="7"/>
          </p:nvPr>
        </p:nvSpPr>
        <p:spPr>
          <a:xfrm>
            <a:off x="1428750" y="4038250"/>
            <a:ext cx="32346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user can tap the X icon to cancel the report form anytime</a:t>
            </a:r>
            <a:endParaRPr/>
          </a:p>
          <a:p>
            <a:pPr marL="0" lvl="0" indent="0" algn="ctr" rtl="0">
              <a:spcBef>
                <a:spcPts val="1600"/>
              </a:spcBef>
              <a:spcAft>
                <a:spcPts val="0"/>
              </a:spcAft>
              <a:buNone/>
            </a:pPr>
            <a:endParaRPr/>
          </a:p>
        </p:txBody>
      </p:sp>
      <p:sp>
        <p:nvSpPr>
          <p:cNvPr id="901" name="Google Shape;901;p42"/>
          <p:cNvSpPr/>
          <p:nvPr/>
        </p:nvSpPr>
        <p:spPr>
          <a:xfrm>
            <a:off x="751496" y="2058545"/>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751494" y="2772757"/>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42"/>
          <p:cNvGrpSpPr/>
          <p:nvPr/>
        </p:nvGrpSpPr>
        <p:grpSpPr>
          <a:xfrm>
            <a:off x="3791225" y="959359"/>
            <a:ext cx="962435" cy="365154"/>
            <a:chOff x="6514395" y="708300"/>
            <a:chExt cx="825557" cy="313222"/>
          </a:xfrm>
        </p:grpSpPr>
        <p:sp>
          <p:nvSpPr>
            <p:cNvPr id="904" name="Google Shape;904;p42"/>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7" name="Google Shape;907;p42"/>
          <p:cNvPicPr preferRelativeResize="0"/>
          <p:nvPr/>
        </p:nvPicPr>
        <p:blipFill>
          <a:blip r:embed="rId5">
            <a:alphaModFix/>
          </a:blip>
          <a:stretch>
            <a:fillRect/>
          </a:stretch>
        </p:blipFill>
        <p:spPr>
          <a:xfrm>
            <a:off x="4912475" y="738125"/>
            <a:ext cx="2158625" cy="3972326"/>
          </a:xfrm>
          <a:prstGeom prst="rect">
            <a:avLst/>
          </a:prstGeom>
          <a:noFill/>
          <a:ln>
            <a:noFill/>
          </a:ln>
        </p:spPr>
      </p:pic>
      <p:pic>
        <p:nvPicPr>
          <p:cNvPr id="908" name="Google Shape;908;p42"/>
          <p:cNvPicPr preferRelativeResize="0"/>
          <p:nvPr/>
        </p:nvPicPr>
        <p:blipFill>
          <a:blip r:embed="rId6">
            <a:alphaModFix/>
          </a:blip>
          <a:stretch>
            <a:fillRect/>
          </a:stretch>
        </p:blipFill>
        <p:spPr>
          <a:xfrm>
            <a:off x="7168730" y="692026"/>
            <a:ext cx="1834520" cy="3972324"/>
          </a:xfrm>
          <a:prstGeom prst="rect">
            <a:avLst/>
          </a:prstGeom>
          <a:noFill/>
          <a:ln>
            <a:noFill/>
          </a:ln>
        </p:spPr>
      </p:pic>
      <p:sp>
        <p:nvSpPr>
          <p:cNvPr id="909" name="Google Shape;909;p42"/>
          <p:cNvSpPr txBox="1"/>
          <p:nvPr/>
        </p:nvSpPr>
        <p:spPr>
          <a:xfrm>
            <a:off x="5581988" y="385925"/>
            <a:ext cx="7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2F2F2"/>
                </a:solidFill>
                <a:latin typeface="Nunito Sans"/>
                <a:ea typeface="Nunito Sans"/>
                <a:cs typeface="Nunito Sans"/>
                <a:sym typeface="Nunito Sans"/>
              </a:rPr>
              <a:t>Coded</a:t>
            </a:r>
            <a:endParaRPr>
              <a:solidFill>
                <a:srgbClr val="F2F2F2"/>
              </a:solidFill>
              <a:latin typeface="Nunito Sans"/>
              <a:ea typeface="Nunito Sans"/>
              <a:cs typeface="Nunito Sans"/>
              <a:sym typeface="Nunito Sans"/>
            </a:endParaRPr>
          </a:p>
        </p:txBody>
      </p:sp>
      <p:sp>
        <p:nvSpPr>
          <p:cNvPr id="910" name="Google Shape;910;p42"/>
          <p:cNvSpPr txBox="1"/>
          <p:nvPr/>
        </p:nvSpPr>
        <p:spPr>
          <a:xfrm>
            <a:off x="7522660" y="337925"/>
            <a:ext cx="13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2F2F2"/>
                </a:solidFill>
                <a:latin typeface="Nunito Sans"/>
                <a:ea typeface="Nunito Sans"/>
                <a:cs typeface="Nunito Sans"/>
                <a:sym typeface="Nunito Sans"/>
              </a:rPr>
              <a:t>Prototype</a:t>
            </a:r>
            <a:endParaRPr>
              <a:solidFill>
                <a:srgbClr val="F2F2F2"/>
              </a:solidFill>
              <a:latin typeface="Nunito Sans"/>
              <a:ea typeface="Nunito Sans"/>
              <a:cs typeface="Nunito Sans"/>
              <a:sym typeface="Nunito Sans"/>
            </a:endParaRPr>
          </a:p>
        </p:txBody>
      </p:sp>
      <p:pic>
        <p:nvPicPr>
          <p:cNvPr id="21" name="Audio 20">
            <a:hlinkClick r:id="" action="ppaction://media"/>
            <a:extLst>
              <a:ext uri="{FF2B5EF4-FFF2-40B4-BE49-F238E27FC236}">
                <a16:creationId xmlns:a16="http://schemas.microsoft.com/office/drawing/2014/main" id="{A031FA01-53E8-E773-86E2-F080FD6376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80"/>
    </mc:Choice>
    <mc:Fallback>
      <p:transition spd="slow" advTm="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43"/>
          <p:cNvSpPr txBox="1">
            <a:spLocks noGrp="1"/>
          </p:cNvSpPr>
          <p:nvPr>
            <p:ph type="title" idx="8"/>
          </p:nvPr>
        </p:nvSpPr>
        <p:spPr>
          <a:xfrm>
            <a:off x="272175" y="786125"/>
            <a:ext cx="303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Camera Screen</a:t>
            </a:r>
            <a:endParaRPr/>
          </a:p>
        </p:txBody>
      </p:sp>
      <p:sp>
        <p:nvSpPr>
          <p:cNvPr id="916" name="Google Shape;916;p43"/>
          <p:cNvSpPr txBox="1">
            <a:spLocks noGrp="1"/>
          </p:cNvSpPr>
          <p:nvPr>
            <p:ph type="subTitle" idx="1"/>
          </p:nvPr>
        </p:nvSpPr>
        <p:spPr>
          <a:xfrm>
            <a:off x="949425" y="1947025"/>
            <a:ext cx="27639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Camera feature for users to take pictures of faulty equipment etc</a:t>
            </a:r>
            <a:endParaRPr/>
          </a:p>
          <a:p>
            <a:pPr marL="0" lvl="0" indent="0" algn="ctr" rtl="0">
              <a:spcBef>
                <a:spcPts val="1600"/>
              </a:spcBef>
              <a:spcAft>
                <a:spcPts val="0"/>
              </a:spcAft>
              <a:buNone/>
            </a:pPr>
            <a:endParaRPr/>
          </a:p>
        </p:txBody>
      </p:sp>
      <p:sp>
        <p:nvSpPr>
          <p:cNvPr id="917" name="Google Shape;917;p43"/>
          <p:cNvSpPr txBox="1">
            <a:spLocks noGrp="1"/>
          </p:cNvSpPr>
          <p:nvPr>
            <p:ph type="subTitle" idx="3"/>
          </p:nvPr>
        </p:nvSpPr>
        <p:spPr>
          <a:xfrm>
            <a:off x="949425" y="2661400"/>
            <a:ext cx="30396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can flip image, take picture, and pick an image from gallery</a:t>
            </a:r>
            <a:endParaRPr/>
          </a:p>
          <a:p>
            <a:pPr marL="0" lvl="0" indent="0" algn="ctr" rtl="0">
              <a:spcBef>
                <a:spcPts val="1600"/>
              </a:spcBef>
              <a:spcAft>
                <a:spcPts val="0"/>
              </a:spcAft>
              <a:buNone/>
            </a:pPr>
            <a:endParaRPr/>
          </a:p>
        </p:txBody>
      </p:sp>
      <p:sp>
        <p:nvSpPr>
          <p:cNvPr id="918" name="Google Shape;918;p43"/>
          <p:cNvSpPr/>
          <p:nvPr/>
        </p:nvSpPr>
        <p:spPr>
          <a:xfrm>
            <a:off x="272171" y="2058545"/>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272169" y="2772757"/>
            <a:ext cx="485912" cy="142067"/>
          </a:xfrm>
          <a:custGeom>
            <a:avLst/>
            <a:gdLst/>
            <a:ahLst/>
            <a:cxnLst/>
            <a:rect l="l" t="t" r="r" b="b"/>
            <a:pathLst>
              <a:path w="89240" h="27653" extrusionOk="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3"/>
          <p:cNvGrpSpPr/>
          <p:nvPr/>
        </p:nvGrpSpPr>
        <p:grpSpPr>
          <a:xfrm>
            <a:off x="3311900" y="959359"/>
            <a:ext cx="962435" cy="365154"/>
            <a:chOff x="6514395" y="708300"/>
            <a:chExt cx="825557" cy="313222"/>
          </a:xfrm>
        </p:grpSpPr>
        <p:sp>
          <p:nvSpPr>
            <p:cNvPr id="921" name="Google Shape;921;p43"/>
            <p:cNvSpPr/>
            <p:nvPr/>
          </p:nvSpPr>
          <p:spPr>
            <a:xfrm>
              <a:off x="6514395" y="708300"/>
              <a:ext cx="825557" cy="37752"/>
            </a:xfrm>
            <a:custGeom>
              <a:avLst/>
              <a:gdLst/>
              <a:ahLst/>
              <a:cxnLst/>
              <a:rect l="l" t="t" r="r" b="b"/>
              <a:pathLst>
                <a:path w="90621" h="4144" extrusionOk="0">
                  <a:moveTo>
                    <a:pt x="0" y="0"/>
                  </a:moveTo>
                  <a:lnTo>
                    <a:pt x="0" y="4143"/>
                  </a:lnTo>
                  <a:lnTo>
                    <a:pt x="84783" y="4143"/>
                  </a:lnTo>
                  <a:lnTo>
                    <a:pt x="90620" y="3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6514395" y="837361"/>
              <a:ext cx="627506" cy="41560"/>
            </a:xfrm>
            <a:custGeom>
              <a:avLst/>
              <a:gdLst/>
              <a:ahLst/>
              <a:cxnLst/>
              <a:rect l="l" t="t" r="r" b="b"/>
              <a:pathLst>
                <a:path w="68881" h="4562" extrusionOk="0">
                  <a:moveTo>
                    <a:pt x="0" y="1"/>
                  </a:moveTo>
                  <a:lnTo>
                    <a:pt x="0" y="4562"/>
                  </a:lnTo>
                  <a:lnTo>
                    <a:pt x="64445" y="4562"/>
                  </a:lnTo>
                  <a:lnTo>
                    <a:pt x="68881" y="3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6514395" y="979962"/>
              <a:ext cx="424690" cy="41560"/>
            </a:xfrm>
            <a:custGeom>
              <a:avLst/>
              <a:gdLst/>
              <a:ahLst/>
              <a:cxnLst/>
              <a:rect l="l" t="t" r="r" b="b"/>
              <a:pathLst>
                <a:path w="46618" h="4562" extrusionOk="0">
                  <a:moveTo>
                    <a:pt x="0" y="1"/>
                  </a:moveTo>
                  <a:lnTo>
                    <a:pt x="0" y="4562"/>
                  </a:lnTo>
                  <a:lnTo>
                    <a:pt x="43626" y="4562"/>
                  </a:lnTo>
                  <a:lnTo>
                    <a:pt x="46618" y="3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4" name="Google Shape;924;p43"/>
          <p:cNvPicPr preferRelativeResize="0"/>
          <p:nvPr/>
        </p:nvPicPr>
        <p:blipFill>
          <a:blip r:embed="rId5">
            <a:alphaModFix/>
          </a:blip>
          <a:stretch>
            <a:fillRect/>
          </a:stretch>
        </p:blipFill>
        <p:spPr>
          <a:xfrm>
            <a:off x="4509475" y="825113"/>
            <a:ext cx="2158625" cy="4037673"/>
          </a:xfrm>
          <a:prstGeom prst="rect">
            <a:avLst/>
          </a:prstGeom>
          <a:noFill/>
          <a:ln>
            <a:noFill/>
          </a:ln>
        </p:spPr>
      </p:pic>
      <p:pic>
        <p:nvPicPr>
          <p:cNvPr id="925" name="Google Shape;925;p43"/>
          <p:cNvPicPr preferRelativeResize="0"/>
          <p:nvPr/>
        </p:nvPicPr>
        <p:blipFill>
          <a:blip r:embed="rId6">
            <a:alphaModFix/>
          </a:blip>
          <a:stretch>
            <a:fillRect/>
          </a:stretch>
        </p:blipFill>
        <p:spPr>
          <a:xfrm>
            <a:off x="6944025" y="474425"/>
            <a:ext cx="2026637" cy="4388348"/>
          </a:xfrm>
          <a:prstGeom prst="rect">
            <a:avLst/>
          </a:prstGeom>
          <a:noFill/>
          <a:ln>
            <a:noFill/>
          </a:ln>
        </p:spPr>
      </p:pic>
      <p:sp>
        <p:nvSpPr>
          <p:cNvPr id="926" name="Google Shape;926;p43"/>
          <p:cNvSpPr txBox="1"/>
          <p:nvPr/>
        </p:nvSpPr>
        <p:spPr>
          <a:xfrm>
            <a:off x="5222488" y="424925"/>
            <a:ext cx="7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2F2F2"/>
                </a:solidFill>
                <a:latin typeface="Nunito Sans"/>
                <a:ea typeface="Nunito Sans"/>
                <a:cs typeface="Nunito Sans"/>
                <a:sym typeface="Nunito Sans"/>
              </a:rPr>
              <a:t>Coded</a:t>
            </a:r>
            <a:endParaRPr>
              <a:solidFill>
                <a:srgbClr val="F2F2F2"/>
              </a:solidFill>
              <a:latin typeface="Nunito Sans"/>
              <a:ea typeface="Nunito Sans"/>
              <a:cs typeface="Nunito Sans"/>
              <a:sym typeface="Nunito Sans"/>
            </a:endParaRPr>
          </a:p>
        </p:txBody>
      </p:sp>
      <p:sp>
        <p:nvSpPr>
          <p:cNvPr id="927" name="Google Shape;927;p43"/>
          <p:cNvSpPr txBox="1"/>
          <p:nvPr/>
        </p:nvSpPr>
        <p:spPr>
          <a:xfrm>
            <a:off x="7393610" y="74225"/>
            <a:ext cx="13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2F2F2"/>
                </a:solidFill>
                <a:latin typeface="Nunito Sans"/>
                <a:ea typeface="Nunito Sans"/>
                <a:cs typeface="Nunito Sans"/>
                <a:sym typeface="Nunito Sans"/>
              </a:rPr>
              <a:t>Prototype</a:t>
            </a:r>
            <a:endParaRPr>
              <a:solidFill>
                <a:srgbClr val="F2F2F2"/>
              </a:solidFill>
              <a:latin typeface="Nunito Sans"/>
              <a:ea typeface="Nunito Sans"/>
              <a:cs typeface="Nunito Sans"/>
              <a:sym typeface="Nunito Sans"/>
            </a:endParaRPr>
          </a:p>
        </p:txBody>
      </p:sp>
      <p:pic>
        <p:nvPicPr>
          <p:cNvPr id="20" name="Audio 19">
            <a:hlinkClick r:id="" action="ppaction://media"/>
            <a:extLst>
              <a:ext uri="{FF2B5EF4-FFF2-40B4-BE49-F238E27FC236}">
                <a16:creationId xmlns:a16="http://schemas.microsoft.com/office/drawing/2014/main" id="{0B1A89DE-A733-1108-44B4-DF70C6DEA6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13"/>
    </mc:Choice>
    <mc:Fallback>
      <p:transition spd="slow" advTm="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Military Background by Slidesgo">
  <a:themeElements>
    <a:clrScheme name="Simple Light">
      <a:dk1>
        <a:srgbClr val="2A2D32"/>
      </a:dk1>
      <a:lt1>
        <a:srgbClr val="DBDDD3"/>
      </a:lt1>
      <a:dk2>
        <a:srgbClr val="2A2D32"/>
      </a:dk2>
      <a:lt2>
        <a:srgbClr val="2A2D32"/>
      </a:lt2>
      <a:accent1>
        <a:srgbClr val="757A65"/>
      </a:accent1>
      <a:accent2>
        <a:srgbClr val="5F6454"/>
      </a:accent2>
      <a:accent3>
        <a:srgbClr val="3D5D4B"/>
      </a:accent3>
      <a:accent4>
        <a:srgbClr val="2A2D32"/>
      </a:accent4>
      <a:accent5>
        <a:srgbClr val="2A2D32"/>
      </a:accent5>
      <a:accent6>
        <a:srgbClr val="2A2D32"/>
      </a:accent6>
      <a:hlink>
        <a:srgbClr val="DBDD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670</Words>
  <Application>Microsoft Macintosh PowerPoint</Application>
  <PresentationFormat>On-screen Show (16:9)</PresentationFormat>
  <Paragraphs>76</Paragraphs>
  <Slides>14</Slides>
  <Notes>14</Notes>
  <HiddenSlides>1</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Nunito Sans</vt:lpstr>
      <vt:lpstr>Karla</vt:lpstr>
      <vt:lpstr>Oswald</vt:lpstr>
      <vt:lpstr>Staatliches</vt:lpstr>
      <vt:lpstr>Military Background by Slidesgo</vt:lpstr>
      <vt:lpstr>National Service Convenience</vt:lpstr>
      <vt:lpstr>Creation of NSC</vt:lpstr>
      <vt:lpstr>Reservist NS men</vt:lpstr>
      <vt:lpstr>App Features</vt:lpstr>
      <vt:lpstr>Exclusivity</vt:lpstr>
      <vt:lpstr>Report Screen</vt:lpstr>
      <vt:lpstr>Report System – prevention of spam </vt:lpstr>
      <vt:lpstr>Report Form</vt:lpstr>
      <vt:lpstr>Camera Screen</vt:lpstr>
      <vt:lpstr>Advantages</vt:lpstr>
      <vt:lpstr>Convenience &amp; Flexibility</vt:lpstr>
      <vt:lpstr>Sense of being heard</vt:lpstr>
      <vt:lpstr>THANK YOU</vt:lpstr>
      <vt:lpstr>Prototype for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Service Convenience</dc:title>
  <cp:lastModifiedBy>#YAP SHEN HWEI#</cp:lastModifiedBy>
  <cp:revision>1</cp:revision>
  <dcterms:modified xsi:type="dcterms:W3CDTF">2022-06-15T01:00:42Z</dcterms:modified>
</cp:coreProperties>
</file>